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2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2286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2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4572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2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6858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2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9144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2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11430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2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13716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2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16002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2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18288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2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 b="def" i="def"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 b="def" i="def"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1"/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/Relationships>
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7" name="Shape 117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showMasterSp="1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/>
          <p:nvPr>
            <p:ph type="title"/>
          </p:nvPr>
        </p:nvSpPr>
        <p:spPr>
          <a:xfrm>
            <a:off x="4833937" y="2303859"/>
            <a:ext cx="14716126" cy="4643438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12" name="Body Level One…"/>
          <p:cNvSpPr txBox="1"/>
          <p:nvPr>
            <p:ph type="body" sz="quarter" idx="1"/>
          </p:nvPr>
        </p:nvSpPr>
        <p:spPr>
          <a:xfrm>
            <a:off x="4833937" y="7090171"/>
            <a:ext cx="14716126" cy="1589486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200"/>
            </a:lvl1pPr>
            <a:lvl2pPr marL="0" indent="228600" algn="ctr">
              <a:spcBef>
                <a:spcPts val="0"/>
              </a:spcBef>
              <a:buSzTx/>
              <a:buNone/>
              <a:defRPr sz="5200"/>
            </a:lvl2pPr>
            <a:lvl3pPr marL="0" indent="457200" algn="ctr">
              <a:spcBef>
                <a:spcPts val="0"/>
              </a:spcBef>
              <a:buSzTx/>
              <a:buNone/>
              <a:defRPr sz="5200"/>
            </a:lvl3pPr>
            <a:lvl4pPr marL="0" indent="685800" algn="ctr">
              <a:spcBef>
                <a:spcPts val="0"/>
              </a:spcBef>
              <a:buSzTx/>
              <a:buNone/>
              <a:defRPr sz="5200"/>
            </a:lvl4pPr>
            <a:lvl5pPr marL="0" indent="914400" algn="ctr">
              <a:spcBef>
                <a:spcPts val="0"/>
              </a:spcBef>
              <a:buSzTx/>
              <a:buNone/>
              <a:defRPr sz="5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/>
          <p:nvPr>
            <p:ph type="body" sz="quarter" idx="13"/>
          </p:nvPr>
        </p:nvSpPr>
        <p:spPr>
          <a:xfrm>
            <a:off x="4833937" y="8947546"/>
            <a:ext cx="14716126" cy="647701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i="1" sz="3200"/>
            </a:lvl1pPr>
          </a:lstStyle>
          <a:p>
            <a:pPr/>
            <a:r>
              <a:t>–Johnny Appleseed</a:t>
            </a:r>
          </a:p>
        </p:txBody>
      </p:sp>
      <p:sp>
        <p:nvSpPr>
          <p:cNvPr id="94" name="“Type a quote here.”"/>
          <p:cNvSpPr txBox="1"/>
          <p:nvPr>
            <p:ph type="body" sz="quarter" idx="14"/>
          </p:nvPr>
        </p:nvSpPr>
        <p:spPr>
          <a:xfrm>
            <a:off x="4833937" y="5997575"/>
            <a:ext cx="14716126" cy="863601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46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/>
            <a:r>
              <a:t>“Type a quote here.” </a:t>
            </a:r>
          </a:p>
        </p:txBody>
      </p:sp>
      <p:sp>
        <p:nvSpPr>
          <p:cNvPr id="9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"/>
          <p:cNvSpPr/>
          <p:nvPr>
            <p:ph type="pic" idx="13"/>
          </p:nvPr>
        </p:nvSpPr>
        <p:spPr>
          <a:xfrm>
            <a:off x="3047999" y="0"/>
            <a:ext cx="18288001" cy="13716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"/>
          <p:cNvSpPr/>
          <p:nvPr>
            <p:ph type="pic" sz="half" idx="13"/>
          </p:nvPr>
        </p:nvSpPr>
        <p:spPr>
          <a:xfrm>
            <a:off x="5334000" y="946546"/>
            <a:ext cx="13716001" cy="830461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1" name="Title Text"/>
          <p:cNvSpPr txBox="1"/>
          <p:nvPr>
            <p:ph type="title"/>
          </p:nvPr>
        </p:nvSpPr>
        <p:spPr>
          <a:xfrm>
            <a:off x="4833937" y="9447609"/>
            <a:ext cx="14716126" cy="2000251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22" name="Body Level One…"/>
          <p:cNvSpPr txBox="1"/>
          <p:nvPr>
            <p:ph type="body" sz="quarter" idx="1"/>
          </p:nvPr>
        </p:nvSpPr>
        <p:spPr>
          <a:xfrm>
            <a:off x="4833937" y="11465718"/>
            <a:ext cx="14716126" cy="1589486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200"/>
            </a:lvl1pPr>
            <a:lvl2pPr marL="0" indent="228600" algn="ctr">
              <a:spcBef>
                <a:spcPts val="0"/>
              </a:spcBef>
              <a:buSzTx/>
              <a:buNone/>
              <a:defRPr sz="5200"/>
            </a:lvl2pPr>
            <a:lvl3pPr marL="0" indent="457200" algn="ctr">
              <a:spcBef>
                <a:spcPts val="0"/>
              </a:spcBef>
              <a:buSzTx/>
              <a:buNone/>
              <a:defRPr sz="5200"/>
            </a:lvl3pPr>
            <a:lvl4pPr marL="0" indent="685800" algn="ctr">
              <a:spcBef>
                <a:spcPts val="0"/>
              </a:spcBef>
              <a:buSzTx/>
              <a:buNone/>
              <a:defRPr sz="5200"/>
            </a:lvl4pPr>
            <a:lvl5pPr marL="0" indent="914400" algn="ctr">
              <a:spcBef>
                <a:spcPts val="0"/>
              </a:spcBef>
              <a:buSzTx/>
              <a:buNone/>
              <a:defRPr sz="5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/>
          <p:nvPr>
            <p:ph type="title"/>
          </p:nvPr>
        </p:nvSpPr>
        <p:spPr>
          <a:xfrm>
            <a:off x="4833937" y="4536281"/>
            <a:ext cx="14716126" cy="4643438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"/>
          <p:cNvSpPr/>
          <p:nvPr>
            <p:ph type="pic" sz="half" idx="13"/>
          </p:nvPr>
        </p:nvSpPr>
        <p:spPr>
          <a:xfrm>
            <a:off x="12495609" y="892968"/>
            <a:ext cx="7500938" cy="1155501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9" name="Title Text"/>
          <p:cNvSpPr txBox="1"/>
          <p:nvPr>
            <p:ph type="title"/>
          </p:nvPr>
        </p:nvSpPr>
        <p:spPr>
          <a:xfrm>
            <a:off x="4387453" y="892968"/>
            <a:ext cx="7500938" cy="5607845"/>
          </a:xfrm>
          <a:prstGeom prst="rect">
            <a:avLst/>
          </a:prstGeom>
        </p:spPr>
        <p:txBody>
          <a:bodyPr anchor="b"/>
          <a:lstStyle>
            <a:lvl1pPr>
              <a:defRPr sz="8400"/>
            </a:lvl1pPr>
          </a:lstStyle>
          <a:p>
            <a:pPr/>
            <a:r>
              <a:t>Title Text</a:t>
            </a:r>
          </a:p>
        </p:txBody>
      </p:sp>
      <p:sp>
        <p:nvSpPr>
          <p:cNvPr id="40" name="Body Level One…"/>
          <p:cNvSpPr txBox="1"/>
          <p:nvPr>
            <p:ph type="body" sz="quarter" idx="1"/>
          </p:nvPr>
        </p:nvSpPr>
        <p:spPr>
          <a:xfrm>
            <a:off x="4387453" y="6643687"/>
            <a:ext cx="7500938" cy="5786438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200"/>
            </a:lvl1pPr>
            <a:lvl2pPr marL="0" indent="228600" algn="ctr">
              <a:spcBef>
                <a:spcPts val="0"/>
              </a:spcBef>
              <a:buSzTx/>
              <a:buNone/>
              <a:defRPr sz="5200"/>
            </a:lvl2pPr>
            <a:lvl3pPr marL="0" indent="457200" algn="ctr">
              <a:spcBef>
                <a:spcPts val="0"/>
              </a:spcBef>
              <a:buSzTx/>
              <a:buNone/>
              <a:defRPr sz="5200"/>
            </a:lvl3pPr>
            <a:lvl4pPr marL="0" indent="685800" algn="ctr">
              <a:spcBef>
                <a:spcPts val="0"/>
              </a:spcBef>
              <a:buSzTx/>
              <a:buNone/>
              <a:defRPr sz="5200"/>
            </a:lvl4pPr>
            <a:lvl5pPr marL="0" indent="914400" algn="ctr">
              <a:spcBef>
                <a:spcPts val="0"/>
              </a:spcBef>
              <a:buSzTx/>
              <a:buNone/>
              <a:defRPr sz="5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7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"/>
          <p:cNvSpPr/>
          <p:nvPr>
            <p:ph type="pic" sz="quarter" idx="13"/>
          </p:nvPr>
        </p:nvSpPr>
        <p:spPr>
          <a:xfrm>
            <a:off x="12495609" y="3643312"/>
            <a:ext cx="7500938" cy="8840392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6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7" name="Body Level One…"/>
          <p:cNvSpPr txBox="1"/>
          <p:nvPr>
            <p:ph type="body" sz="quarter" idx="1"/>
          </p:nvPr>
        </p:nvSpPr>
        <p:spPr>
          <a:xfrm>
            <a:off x="4387453" y="3643312"/>
            <a:ext cx="7500938" cy="8840392"/>
          </a:xfrm>
          <a:prstGeom prst="rect">
            <a:avLst/>
          </a:prstGeom>
        </p:spPr>
        <p:txBody>
          <a:bodyPr/>
          <a:lstStyle>
            <a:lvl1pPr marL="465364" indent="-465364">
              <a:spcBef>
                <a:spcPts val="4500"/>
              </a:spcBef>
              <a:defRPr sz="3800"/>
            </a:lvl1pPr>
            <a:lvl2pPr marL="808264" indent="-465364">
              <a:spcBef>
                <a:spcPts val="4500"/>
              </a:spcBef>
              <a:defRPr sz="3800"/>
            </a:lvl2pPr>
            <a:lvl3pPr marL="1151164" indent="-465364">
              <a:spcBef>
                <a:spcPts val="4500"/>
              </a:spcBef>
              <a:defRPr sz="3800"/>
            </a:lvl3pPr>
            <a:lvl4pPr marL="1494064" indent="-465364">
              <a:spcBef>
                <a:spcPts val="4500"/>
              </a:spcBef>
              <a:defRPr sz="3800"/>
            </a:lvl4pPr>
            <a:lvl5pPr marL="1836964" indent="-465364">
              <a:spcBef>
                <a:spcPts val="4500"/>
              </a:spcBef>
              <a:defRPr sz="3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/>
          <p:nvPr>
            <p:ph type="sldNum" sz="quarter" idx="2"/>
          </p:nvPr>
        </p:nvSpPr>
        <p:spPr>
          <a:xfrm>
            <a:off x="11954103" y="13073062"/>
            <a:ext cx="466269" cy="473076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/>
          <p:nvPr>
            <p:ph type="body" idx="1"/>
          </p:nvPr>
        </p:nvSpPr>
        <p:spPr>
          <a:xfrm>
            <a:off x="4387453" y="1785937"/>
            <a:ext cx="15609094" cy="10144126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age"/>
          <p:cNvSpPr/>
          <p:nvPr>
            <p:ph type="pic" sz="quarter" idx="13"/>
          </p:nvPr>
        </p:nvSpPr>
        <p:spPr>
          <a:xfrm>
            <a:off x="12495609" y="7161609"/>
            <a:ext cx="7500938" cy="5304235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4" name="Image"/>
          <p:cNvSpPr/>
          <p:nvPr>
            <p:ph type="pic" sz="quarter" idx="14"/>
          </p:nvPr>
        </p:nvSpPr>
        <p:spPr>
          <a:xfrm>
            <a:off x="12495609" y="1250156"/>
            <a:ext cx="7500938" cy="5304235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5" name="Image"/>
          <p:cNvSpPr/>
          <p:nvPr>
            <p:ph type="pic" sz="half" idx="15"/>
          </p:nvPr>
        </p:nvSpPr>
        <p:spPr>
          <a:xfrm>
            <a:off x="4387453" y="1250156"/>
            <a:ext cx="7500938" cy="1121568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/>
          <p:nvPr>
            <p:ph type="title"/>
          </p:nvPr>
        </p:nvSpPr>
        <p:spPr>
          <a:xfrm>
            <a:off x="4387453" y="357187"/>
            <a:ext cx="15609094" cy="30360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" name="Body Level One…"/>
          <p:cNvSpPr txBox="1"/>
          <p:nvPr>
            <p:ph type="body" idx="1"/>
          </p:nvPr>
        </p:nvSpPr>
        <p:spPr>
          <a:xfrm>
            <a:off x="4387453" y="3643312"/>
            <a:ext cx="15609094" cy="88403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11954103" y="13073062"/>
            <a:ext cx="466269" cy="477671"/>
          </a:xfrm>
          <a:prstGeom prst="rect">
            <a:avLst/>
          </a:prstGeom>
          <a:ln w="12700">
            <a:miter lim="400000"/>
          </a:ln>
        </p:spPr>
        <p:txBody>
          <a:bodyPr wrap="none" lIns="71437" tIns="71437" rIns="71437" bIns="71437">
            <a:spAutoFit/>
          </a:bodyPr>
          <a:lstStyle>
            <a:lvl1pPr>
              <a:defRPr b="0" sz="22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transition xmlns:p14="http://schemas.microsoft.com/office/powerpoint/2010/main" spd="med" advClick="1"/>
  <p:txStyles>
    <p:titleStyle>
      <a:lvl1pPr marL="0" marR="0" indent="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2286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4572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6858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9144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11430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13716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16002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18288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611187" marR="0" indent="-611187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44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1055687" marR="0" indent="-611187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44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500187" marR="0" indent="-611187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44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1944687" marR="0" indent="-611187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44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2389187" marR="0" indent="-611187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44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2833687" marR="0" indent="-611187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44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3278187" marR="0" indent="-611187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44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3722687" marR="0" indent="-611187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44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4167187" marR="0" indent="-611187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44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/Relationships>
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5" Type="http://schemas.openxmlformats.org/officeDocument/2006/relationships/image" Target="../media/image18.png"/></Relationships>
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/Relationships>
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png"/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4.png"/></Relationships>
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Relationship Id="rId3" Type="http://schemas.openxmlformats.org/officeDocument/2006/relationships/image" Target="../media/image8.png"/></Relationships>
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png"/><Relationship Id="rId3" Type="http://schemas.openxmlformats.org/officeDocument/2006/relationships/image" Target="../media/image10.png"/><Relationship Id="rId4" Type="http://schemas.openxmlformats.org/officeDocument/2006/relationships/image" Target="../media/image4.png"/></Relationships>
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11.png"/></Relationships>
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Relationship Id="rId3" Type="http://schemas.openxmlformats.org/officeDocument/2006/relationships/image" Target="../media/image12.png"/></Relationships>
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png"/><Relationship Id="rId3" Type="http://schemas.openxmlformats.org/officeDocument/2006/relationships/image" Target="../media/image7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6" Type="http://schemas.openxmlformats.org/officeDocument/2006/relationships/image" Target="../media/image4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Image" descr="Image"/>
          <p:cNvPicPr>
            <a:picLocks noChangeAspect="1"/>
          </p:cNvPicPr>
          <p:nvPr/>
        </p:nvPicPr>
        <p:blipFill>
          <a:blip r:embed="rId3">
            <a:extLst/>
          </a:blip>
          <a:srcRect l="0" t="0" r="0" b="0"/>
          <a:stretch>
            <a:fillRect/>
          </a:stretch>
        </p:blipFill>
        <p:spPr>
          <a:xfrm>
            <a:off x="2836699" y="1389607"/>
            <a:ext cx="2737468" cy="614067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2700" dist="12700" dir="2479388">
              <a:srgbClr val="000000">
                <a:alpha val="22844"/>
              </a:srgbClr>
            </a:outerShdw>
          </a:effectLst>
        </p:spPr>
      </p:pic>
      <p:sp>
        <p:nvSpPr>
          <p:cNvPr id="120" name="USING…"/>
          <p:cNvSpPr txBox="1"/>
          <p:nvPr/>
        </p:nvSpPr>
        <p:spPr>
          <a:xfrm>
            <a:off x="2736453" y="5512117"/>
            <a:ext cx="7394576" cy="2317116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2700" dist="25400" dir="2762443">
              <a:srgbClr val="000000">
                <a:alpha val="2136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 algn="l">
              <a:lnSpc>
                <a:spcPct val="70000"/>
              </a:lnSpc>
              <a:defRPr b="0" sz="6000">
                <a:solidFill>
                  <a:srgbClr val="FFFFFF"/>
                </a:solidFill>
                <a:latin typeface="Brandon Text Light"/>
                <a:ea typeface="Brandon Text Light"/>
                <a:cs typeface="Brandon Text Light"/>
                <a:sym typeface="Brandon Text Light"/>
              </a:defRPr>
            </a:pPr>
            <a:r>
              <a:t>USING</a:t>
            </a:r>
          </a:p>
          <a:p>
            <a:pPr algn="l">
              <a:lnSpc>
                <a:spcPct val="70000"/>
              </a:lnSpc>
              <a:defRPr b="0" sz="8000">
                <a:solidFill>
                  <a:srgbClr val="FFFFFF"/>
                </a:solidFill>
                <a:latin typeface="Brandon Text Regular"/>
                <a:ea typeface="Brandon Text Regular"/>
                <a:cs typeface="Brandon Text Regular"/>
                <a:sym typeface="Brandon Text Regular"/>
              </a:defRPr>
            </a:pPr>
            <a:r>
              <a:t>ECHO GROUPS</a:t>
            </a:r>
          </a:p>
        </p:txBody>
      </p:sp>
      <p:sp>
        <p:nvSpPr>
          <p:cNvPr id="121" name="Line"/>
          <p:cNvSpPr/>
          <p:nvPr/>
        </p:nvSpPr>
        <p:spPr>
          <a:xfrm>
            <a:off x="2736453" y="4453334"/>
            <a:ext cx="9305374" cy="1"/>
          </a:xfrm>
          <a:prstGeom prst="line">
            <a:avLst/>
          </a:prstGeom>
          <a:ln w="25400">
            <a:solidFill>
              <a:srgbClr val="00D0BB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b="0" sz="3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pic>
        <p:nvPicPr>
          <p:cNvPr id="122" name="iPhone 7 - Silver - Groups List.png" descr="iPhone 7 - Silver - Groups List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5679019" y="1261073"/>
            <a:ext cx="5610158" cy="11784649"/>
          </a:xfrm>
          <a:prstGeom prst="rect">
            <a:avLst/>
          </a:prstGeom>
          <a:ln w="12700">
            <a:miter lim="400000"/>
          </a:ln>
        </p:spPr>
      </p:pic>
      <p:sp>
        <p:nvSpPr>
          <p:cNvPr id="123" name="Line"/>
          <p:cNvSpPr/>
          <p:nvPr/>
        </p:nvSpPr>
        <p:spPr>
          <a:xfrm>
            <a:off x="2736453" y="8860234"/>
            <a:ext cx="9305374" cy="1"/>
          </a:xfrm>
          <a:prstGeom prst="line">
            <a:avLst/>
          </a:prstGeom>
          <a:ln w="25400">
            <a:solidFill>
              <a:srgbClr val="00D0BB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b="0" sz="3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Line"/>
          <p:cNvSpPr/>
          <p:nvPr/>
        </p:nvSpPr>
        <p:spPr>
          <a:xfrm>
            <a:off x="2124695" y="2729309"/>
            <a:ext cx="19904753" cy="1"/>
          </a:xfrm>
          <a:prstGeom prst="line">
            <a:avLst/>
          </a:prstGeom>
          <a:ln w="25400">
            <a:solidFill>
              <a:srgbClr val="00D0BB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b="0" sz="3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210" name="Line"/>
          <p:cNvSpPr/>
          <p:nvPr/>
        </p:nvSpPr>
        <p:spPr>
          <a:xfrm>
            <a:off x="2124694" y="9229328"/>
            <a:ext cx="19904754" cy="1"/>
          </a:xfrm>
          <a:prstGeom prst="line">
            <a:avLst/>
          </a:prstGeom>
          <a:ln w="25400">
            <a:solidFill>
              <a:srgbClr val="00D0BB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b="0" sz="3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211" name="Learn more at echoprayer.com"/>
          <p:cNvSpPr txBox="1"/>
          <p:nvPr/>
        </p:nvSpPr>
        <p:spPr>
          <a:xfrm>
            <a:off x="15910393" y="9765030"/>
            <a:ext cx="6119055" cy="1771016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2700" dist="25400" dir="2762443">
              <a:srgbClr val="000000">
                <a:alpha val="2136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algn="r">
              <a:lnSpc>
                <a:spcPct val="90000"/>
              </a:lnSpc>
              <a:defRPr b="0" sz="4800">
                <a:solidFill>
                  <a:srgbClr val="FFFFFF"/>
                </a:solidFill>
                <a:latin typeface="Brandon Text Light"/>
                <a:ea typeface="Brandon Text Light"/>
                <a:cs typeface="Brandon Text Light"/>
                <a:sym typeface="Brandon Text Light"/>
              </a:defRPr>
            </a:pPr>
            <a:r>
              <a:rPr sz="3800"/>
              <a:t>Learn more at</a:t>
            </a:r>
            <a:r>
              <a:t> </a:t>
            </a:r>
            <a:r>
              <a:rPr>
                <a:latin typeface="Brandon Text Regular"/>
                <a:ea typeface="Brandon Text Regular"/>
                <a:cs typeface="Brandon Text Regular"/>
                <a:sym typeface="Brandon Text Regular"/>
              </a:rPr>
              <a:t>echoprayer.com</a:t>
            </a:r>
          </a:p>
        </p:txBody>
      </p:sp>
      <p:grpSp>
        <p:nvGrpSpPr>
          <p:cNvPr id="217" name="Group"/>
          <p:cNvGrpSpPr/>
          <p:nvPr/>
        </p:nvGrpSpPr>
        <p:grpSpPr>
          <a:xfrm>
            <a:off x="2708670" y="1358495"/>
            <a:ext cx="19320778" cy="10999010"/>
            <a:chOff x="0" y="0"/>
            <a:chExt cx="19320777" cy="10999008"/>
          </a:xfrm>
        </p:grpSpPr>
        <p:grpSp>
          <p:nvGrpSpPr>
            <p:cNvPr id="214" name="Group"/>
            <p:cNvGrpSpPr/>
            <p:nvPr/>
          </p:nvGrpSpPr>
          <p:grpSpPr>
            <a:xfrm>
              <a:off x="0" y="0"/>
              <a:ext cx="19320778" cy="10999009"/>
              <a:chOff x="-2540000" y="0"/>
              <a:chExt cx="19320777" cy="10999008"/>
            </a:xfrm>
          </p:grpSpPr>
          <p:pic>
            <p:nvPicPr>
              <p:cNvPr id="212" name="home.png" descr="home.png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>
                <a:off x="-2540000" y="0"/>
                <a:ext cx="5503470" cy="1099900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213" name="Group"/>
              <p:cNvSpPr txBox="1"/>
              <p:nvPr/>
            </p:nvSpPr>
            <p:spPr>
              <a:xfrm>
                <a:off x="3009849" y="2878646"/>
                <a:ext cx="13770929" cy="198972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>
                <a:outerShdw sx="100000" sy="100000" kx="0" ky="0" algn="b" rotWithShape="0" blurRad="12700" dist="25400" dir="2762443">
                  <a:srgbClr val="000000">
                    <a:alpha val="2136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71437" tIns="71437" rIns="71437" bIns="71437" numCol="1" anchor="ctr">
                <a:spAutoFit/>
              </a:bodyPr>
              <a:lstStyle/>
              <a:p>
                <a:pPr algn="r">
                  <a:lnSpc>
                    <a:spcPct val="90000"/>
                  </a:lnSpc>
                  <a:defRPr b="0" sz="5300">
                    <a:solidFill>
                      <a:srgbClr val="FFFFFF"/>
                    </a:solidFill>
                    <a:latin typeface="Brandon Text Light"/>
                    <a:ea typeface="Brandon Text Light"/>
                    <a:cs typeface="Brandon Text Light"/>
                    <a:sym typeface="Brandon Text Light"/>
                  </a:defRPr>
                </a:pPr>
                <a:r>
                  <a:t>Download the  Echo Prayer App for free in both the </a:t>
                </a:r>
                <a:r>
                  <a:rPr>
                    <a:latin typeface="Brandon Text Medium"/>
                    <a:ea typeface="Brandon Text Medium"/>
                    <a:cs typeface="Brandon Text Medium"/>
                    <a:sym typeface="Brandon Text Medium"/>
                  </a:rPr>
                  <a:t>iTunes</a:t>
                </a:r>
                <a:r>
                  <a:t> and </a:t>
                </a:r>
                <a:r>
                  <a:rPr>
                    <a:latin typeface="Brandon Text Medium"/>
                    <a:ea typeface="Brandon Text Medium"/>
                    <a:cs typeface="Brandon Text Medium"/>
                    <a:sym typeface="Brandon Text Medium"/>
                  </a:rPr>
                  <a:t>Google Play</a:t>
                </a:r>
                <a:r>
                  <a:t> stores today!</a:t>
                </a:r>
              </a:p>
            </p:txBody>
          </p:sp>
        </p:grpSp>
        <p:pic>
          <p:nvPicPr>
            <p:cNvPr id="215" name="Image" descr="Image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3018368" y="5447222"/>
              <a:ext cx="2910638" cy="1015340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sx="100000" sy="100000" kx="0" ky="0" algn="b" rotWithShape="0" blurRad="25400" dist="12700" dir="5400000">
                <a:srgbClr val="000000">
                  <a:alpha val="38000"/>
                </a:srgbClr>
              </a:outerShdw>
            </a:effectLst>
          </p:spPr>
        </p:pic>
        <p:pic>
          <p:nvPicPr>
            <p:cNvPr id="216" name="Image" descr="Image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16251147" y="5446126"/>
              <a:ext cx="2910638" cy="1015339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sx="100000" sy="100000" kx="0" ky="0" algn="b" rotWithShape="0" blurRad="25400" dist="12700" dir="5400000">
                <a:srgbClr val="000000">
                  <a:alpha val="38685"/>
                </a:srgbClr>
              </a:outerShdw>
            </a:effectLst>
          </p:spPr>
        </p:pic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5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Class="entr" nodeType="afterEffect" presetSubtype="8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Class="entr" nodeType="afterEffect" presetSubtype="2" presetID="2" grpId="3" fill="hold">
                                  <p:stCondLst>
                                    <p:cond delay="4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400"/>
                            </p:stCondLst>
                            <p:childTnLst>
                              <p:par>
                                <p:cTn id="19" presetClass="entr" nodeType="afterEffect" presetID="9" grpId="4" fill="hold">
                                  <p:stCondLst>
                                    <p:cond delay="0"/>
                                  </p:stCondLst>
                                  <p:iterate type="wd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1" dur="1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09" grpId="2"/>
      <p:bldP build="whole" bldLvl="1" animBg="1" rev="0" advAuto="0" spid="210" grpId="3"/>
      <p:bldP build="whole" bldLvl="1" animBg="1" rev="0" advAuto="0" spid="217" grpId="1"/>
      <p:bldP build="whole" bldLvl="1" animBg="1" rev="0" advAuto="0" spid="211" grpId="4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" name="Image" descr="Image"/>
          <p:cNvPicPr>
            <a:picLocks noChangeAspect="1"/>
          </p:cNvPicPr>
          <p:nvPr/>
        </p:nvPicPr>
        <p:blipFill>
          <a:blip r:embed="rId3">
            <a:extLst/>
          </a:blip>
          <a:srcRect l="0" t="0" r="0" b="0"/>
          <a:stretch>
            <a:fillRect/>
          </a:stretch>
        </p:blipFill>
        <p:spPr>
          <a:xfrm>
            <a:off x="9738568" y="5907646"/>
            <a:ext cx="4907103" cy="1100759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2700" dist="12700" dir="2479388">
              <a:srgbClr val="000000">
                <a:alpha val="22844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225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19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Echo Groups was created for any group of people to be actively connected through prayer."/>
          <p:cNvSpPr txBox="1"/>
          <p:nvPr/>
        </p:nvSpPr>
        <p:spPr>
          <a:xfrm>
            <a:off x="1581150" y="5346382"/>
            <a:ext cx="11386772" cy="30232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algn="l">
              <a:lnSpc>
                <a:spcPct val="90000"/>
              </a:lnSpc>
              <a:defRPr b="0" sz="5800">
                <a:solidFill>
                  <a:srgbClr val="323132"/>
                </a:solidFill>
                <a:latin typeface="Brandon Text Regular"/>
                <a:ea typeface="Brandon Text Regular"/>
                <a:cs typeface="Brandon Text Regular"/>
                <a:sym typeface="Brandon Text Regular"/>
              </a:defRPr>
            </a:pPr>
            <a:r>
              <a:t>Echo Groups was created for any group of people to be </a:t>
            </a:r>
            <a:r>
              <a:rPr>
                <a:latin typeface="Brandon Text Medium"/>
                <a:ea typeface="Brandon Text Medium"/>
                <a:cs typeface="Brandon Text Medium"/>
                <a:sym typeface="Brandon Text Medium"/>
              </a:rPr>
              <a:t>actively connected through prayer</a:t>
            </a:r>
            <a:r>
              <a:t>.</a:t>
            </a:r>
          </a:p>
        </p:txBody>
      </p:sp>
      <p:grpSp>
        <p:nvGrpSpPr>
          <p:cNvPr id="128" name="Group"/>
          <p:cNvGrpSpPr/>
          <p:nvPr/>
        </p:nvGrpSpPr>
        <p:grpSpPr>
          <a:xfrm>
            <a:off x="15026549" y="4682331"/>
            <a:ext cx="6281722" cy="993776"/>
            <a:chOff x="0" y="3174"/>
            <a:chExt cx="6281721" cy="993775"/>
          </a:xfrm>
        </p:grpSpPr>
        <p:sp>
          <p:nvSpPr>
            <p:cNvPr id="126" name="MINISTRY TEAMS"/>
            <p:cNvSpPr txBox="1"/>
            <p:nvPr/>
          </p:nvSpPr>
          <p:spPr>
            <a:xfrm>
              <a:off x="419032" y="3174"/>
              <a:ext cx="5862690" cy="99377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1437" tIns="71437" rIns="71437" bIns="71437" numCol="1" anchor="ctr">
              <a:spAutoFit/>
            </a:bodyPr>
            <a:lstStyle>
              <a:lvl1pPr algn="l">
                <a:lnSpc>
                  <a:spcPct val="90000"/>
                </a:lnSpc>
                <a:defRPr b="0" sz="4800">
                  <a:solidFill>
                    <a:srgbClr val="323132"/>
                  </a:solidFill>
                  <a:latin typeface="Brandon Text Medium"/>
                  <a:ea typeface="Brandon Text Medium"/>
                  <a:cs typeface="Brandon Text Medium"/>
                  <a:sym typeface="Brandon Text Medium"/>
                </a:defRPr>
              </a:lvl1pPr>
            </a:lstStyle>
            <a:p>
              <a:pPr/>
              <a:r>
                <a:t>MINISTRY TEAMS</a:t>
              </a:r>
            </a:p>
          </p:txBody>
        </p:sp>
        <p:sp>
          <p:nvSpPr>
            <p:cNvPr id="127" name="Circle"/>
            <p:cNvSpPr/>
            <p:nvPr/>
          </p:nvSpPr>
          <p:spPr>
            <a:xfrm>
              <a:off x="0" y="438217"/>
              <a:ext cx="142875" cy="142876"/>
            </a:xfrm>
            <a:prstGeom prst="ellipse">
              <a:avLst/>
            </a:prstGeom>
            <a:solidFill>
              <a:srgbClr val="00D0BB"/>
            </a:solidFill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b="0" sz="34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</p:grpSp>
      <p:grpSp>
        <p:nvGrpSpPr>
          <p:cNvPr id="131" name="Group"/>
          <p:cNvGrpSpPr/>
          <p:nvPr/>
        </p:nvGrpSpPr>
        <p:grpSpPr>
          <a:xfrm>
            <a:off x="15026549" y="6593284"/>
            <a:ext cx="6281722" cy="993776"/>
            <a:chOff x="0" y="3174"/>
            <a:chExt cx="6281721" cy="993775"/>
          </a:xfrm>
        </p:grpSpPr>
        <p:sp>
          <p:nvSpPr>
            <p:cNvPr id="129" name="FRIENDS"/>
            <p:cNvSpPr txBox="1"/>
            <p:nvPr/>
          </p:nvSpPr>
          <p:spPr>
            <a:xfrm>
              <a:off x="419032" y="3174"/>
              <a:ext cx="5862690" cy="99377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1437" tIns="71437" rIns="71437" bIns="71437" numCol="1" anchor="ctr">
              <a:spAutoFit/>
            </a:bodyPr>
            <a:lstStyle>
              <a:lvl1pPr algn="l">
                <a:lnSpc>
                  <a:spcPct val="90000"/>
                </a:lnSpc>
                <a:defRPr b="0" sz="4800">
                  <a:solidFill>
                    <a:srgbClr val="323132"/>
                  </a:solidFill>
                  <a:latin typeface="Brandon Text Medium"/>
                  <a:ea typeface="Brandon Text Medium"/>
                  <a:cs typeface="Brandon Text Medium"/>
                  <a:sym typeface="Brandon Text Medium"/>
                </a:defRPr>
              </a:lvl1pPr>
            </a:lstStyle>
            <a:p>
              <a:pPr/>
              <a:r>
                <a:t>FRIENDS</a:t>
              </a:r>
            </a:p>
          </p:txBody>
        </p:sp>
        <p:sp>
          <p:nvSpPr>
            <p:cNvPr id="130" name="Circle"/>
            <p:cNvSpPr/>
            <p:nvPr/>
          </p:nvSpPr>
          <p:spPr>
            <a:xfrm>
              <a:off x="0" y="438217"/>
              <a:ext cx="142875" cy="142876"/>
            </a:xfrm>
            <a:prstGeom prst="ellipse">
              <a:avLst/>
            </a:prstGeom>
            <a:solidFill>
              <a:srgbClr val="00D0BB"/>
            </a:solidFill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b="0" sz="34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</p:grpSp>
      <p:grpSp>
        <p:nvGrpSpPr>
          <p:cNvPr id="134" name="Group"/>
          <p:cNvGrpSpPr/>
          <p:nvPr/>
        </p:nvGrpSpPr>
        <p:grpSpPr>
          <a:xfrm>
            <a:off x="15026549" y="8504237"/>
            <a:ext cx="6281722" cy="993776"/>
            <a:chOff x="0" y="3174"/>
            <a:chExt cx="6281721" cy="993775"/>
          </a:xfrm>
        </p:grpSpPr>
        <p:sp>
          <p:nvSpPr>
            <p:cNvPr id="132" name="FAMILY MEMBERS"/>
            <p:cNvSpPr txBox="1"/>
            <p:nvPr/>
          </p:nvSpPr>
          <p:spPr>
            <a:xfrm>
              <a:off x="419032" y="3174"/>
              <a:ext cx="5862690" cy="99377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1437" tIns="71437" rIns="71437" bIns="71437" numCol="1" anchor="ctr">
              <a:spAutoFit/>
            </a:bodyPr>
            <a:lstStyle>
              <a:lvl1pPr algn="l">
                <a:lnSpc>
                  <a:spcPct val="90000"/>
                </a:lnSpc>
                <a:defRPr b="0" sz="4800">
                  <a:solidFill>
                    <a:srgbClr val="323132"/>
                  </a:solidFill>
                  <a:latin typeface="Brandon Text Medium"/>
                  <a:ea typeface="Brandon Text Medium"/>
                  <a:cs typeface="Brandon Text Medium"/>
                  <a:sym typeface="Brandon Text Medium"/>
                </a:defRPr>
              </a:lvl1pPr>
            </a:lstStyle>
            <a:p>
              <a:pPr/>
              <a:r>
                <a:t>FAMILY MEMBERS</a:t>
              </a:r>
            </a:p>
          </p:txBody>
        </p:sp>
        <p:sp>
          <p:nvSpPr>
            <p:cNvPr id="133" name="Circle"/>
            <p:cNvSpPr/>
            <p:nvPr/>
          </p:nvSpPr>
          <p:spPr>
            <a:xfrm>
              <a:off x="0" y="438217"/>
              <a:ext cx="142875" cy="142876"/>
            </a:xfrm>
            <a:prstGeom prst="ellipse">
              <a:avLst/>
            </a:prstGeom>
            <a:solidFill>
              <a:srgbClr val="00D0BB"/>
            </a:solidFill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b="0" sz="34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</p:grpSp>
      <p:grpSp>
        <p:nvGrpSpPr>
          <p:cNvPr id="137" name="Group"/>
          <p:cNvGrpSpPr/>
          <p:nvPr/>
        </p:nvGrpSpPr>
        <p:grpSpPr>
          <a:xfrm>
            <a:off x="15026549" y="10415190"/>
            <a:ext cx="6281722" cy="993776"/>
            <a:chOff x="0" y="3174"/>
            <a:chExt cx="6281721" cy="993775"/>
          </a:xfrm>
        </p:grpSpPr>
        <p:sp>
          <p:nvSpPr>
            <p:cNvPr id="135" name="COWORKERS"/>
            <p:cNvSpPr txBox="1"/>
            <p:nvPr/>
          </p:nvSpPr>
          <p:spPr>
            <a:xfrm>
              <a:off x="419032" y="3174"/>
              <a:ext cx="5862690" cy="99377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1437" tIns="71437" rIns="71437" bIns="71437" numCol="1" anchor="ctr">
              <a:spAutoFit/>
            </a:bodyPr>
            <a:lstStyle>
              <a:lvl1pPr algn="l">
                <a:lnSpc>
                  <a:spcPct val="90000"/>
                </a:lnSpc>
                <a:defRPr b="0" sz="4800">
                  <a:solidFill>
                    <a:srgbClr val="323132"/>
                  </a:solidFill>
                  <a:latin typeface="Brandon Text Medium"/>
                  <a:ea typeface="Brandon Text Medium"/>
                  <a:cs typeface="Brandon Text Medium"/>
                  <a:sym typeface="Brandon Text Medium"/>
                </a:defRPr>
              </a:lvl1pPr>
            </a:lstStyle>
            <a:p>
              <a:pPr/>
              <a:r>
                <a:t>COWORKERS</a:t>
              </a:r>
            </a:p>
          </p:txBody>
        </p:sp>
        <p:sp>
          <p:nvSpPr>
            <p:cNvPr id="136" name="Circle"/>
            <p:cNvSpPr/>
            <p:nvPr/>
          </p:nvSpPr>
          <p:spPr>
            <a:xfrm>
              <a:off x="0" y="438217"/>
              <a:ext cx="142875" cy="142876"/>
            </a:xfrm>
            <a:prstGeom prst="ellipse">
              <a:avLst/>
            </a:prstGeom>
            <a:solidFill>
              <a:srgbClr val="00D0BB"/>
            </a:solidFill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</p:grpSp>
      <p:grpSp>
        <p:nvGrpSpPr>
          <p:cNvPr id="142" name="Group"/>
          <p:cNvGrpSpPr/>
          <p:nvPr/>
        </p:nvGrpSpPr>
        <p:grpSpPr>
          <a:xfrm>
            <a:off x="13824283" y="1638587"/>
            <a:ext cx="7555425" cy="10176348"/>
            <a:chOff x="0" y="239311"/>
            <a:chExt cx="7555423" cy="10176347"/>
          </a:xfrm>
        </p:grpSpPr>
        <p:sp>
          <p:nvSpPr>
            <p:cNvPr id="138" name="Line"/>
            <p:cNvSpPr/>
            <p:nvPr/>
          </p:nvSpPr>
          <p:spPr>
            <a:xfrm flipV="1">
              <a:off x="-1" y="239311"/>
              <a:ext cx="2" cy="10176348"/>
            </a:xfrm>
            <a:prstGeom prst="line">
              <a:avLst/>
            </a:prstGeom>
            <a:noFill/>
            <a:ln w="25400" cap="rnd">
              <a:solidFill>
                <a:srgbClr val="00D0BB"/>
              </a:solidFill>
              <a:custDash>
                <a:ds d="100000" sp="200000"/>
              </a:custDash>
              <a:round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b="0" sz="30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sp>
          <p:nvSpPr>
            <p:cNvPr id="139" name="SMALL GROUPS"/>
            <p:cNvSpPr txBox="1"/>
            <p:nvPr/>
          </p:nvSpPr>
          <p:spPr>
            <a:xfrm>
              <a:off x="1621297" y="1372102"/>
              <a:ext cx="5862690" cy="99377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1437" tIns="71437" rIns="71437" bIns="71437" numCol="1" anchor="ctr">
              <a:spAutoFit/>
            </a:bodyPr>
            <a:lstStyle>
              <a:lvl1pPr algn="l">
                <a:lnSpc>
                  <a:spcPct val="90000"/>
                </a:lnSpc>
                <a:defRPr b="0" sz="4800">
                  <a:solidFill>
                    <a:srgbClr val="323132"/>
                  </a:solidFill>
                  <a:latin typeface="Brandon Text Medium"/>
                  <a:ea typeface="Brandon Text Medium"/>
                  <a:cs typeface="Brandon Text Medium"/>
                  <a:sym typeface="Brandon Text Medium"/>
                </a:defRPr>
              </a:lvl1pPr>
            </a:lstStyle>
            <a:p>
              <a:pPr/>
              <a:r>
                <a:t>SMALL GROUPS</a:t>
              </a:r>
            </a:p>
          </p:txBody>
        </p:sp>
        <p:sp>
          <p:nvSpPr>
            <p:cNvPr id="140" name="Circle"/>
            <p:cNvSpPr/>
            <p:nvPr/>
          </p:nvSpPr>
          <p:spPr>
            <a:xfrm>
              <a:off x="1202264" y="1825004"/>
              <a:ext cx="142876" cy="142876"/>
            </a:xfrm>
            <a:prstGeom prst="ellipse">
              <a:avLst/>
            </a:prstGeom>
            <a:solidFill>
              <a:srgbClr val="00D0BB"/>
            </a:solidFill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b="0" sz="34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sp>
          <p:nvSpPr>
            <p:cNvPr id="141" name="PRAY WITH:"/>
            <p:cNvSpPr txBox="1"/>
            <p:nvPr/>
          </p:nvSpPr>
          <p:spPr>
            <a:xfrm>
              <a:off x="1692735" y="346974"/>
              <a:ext cx="5862689" cy="65087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1437" tIns="71437" rIns="71437" bIns="71437" numCol="1" anchor="ctr">
              <a:spAutoFit/>
            </a:bodyPr>
            <a:lstStyle>
              <a:lvl1pPr algn="l">
                <a:lnSpc>
                  <a:spcPct val="90000"/>
                </a:lnSpc>
                <a:defRPr b="0" sz="2800">
                  <a:solidFill>
                    <a:srgbClr val="323132"/>
                  </a:solidFill>
                  <a:latin typeface="Brandon Text Light"/>
                  <a:ea typeface="Brandon Text Light"/>
                  <a:cs typeface="Brandon Text Light"/>
                  <a:sym typeface="Brandon Text Light"/>
                </a:defRPr>
              </a:lvl1pPr>
            </a:lstStyle>
            <a:p>
              <a:pPr/>
              <a:r>
                <a:t>PRAY WITH:</a:t>
              </a:r>
            </a:p>
          </p:txBody>
        </p:sp>
      </p:grpSp>
      <p:pic>
        <p:nvPicPr>
          <p:cNvPr id="143" name="Echo Icon.png" descr="Echo Icon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44332" y="1038006"/>
            <a:ext cx="1195323" cy="119532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2" dur="399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99"/>
                            </p:stCondLst>
                            <p:childTnLst>
                              <p:par>
                                <p:cTn id="14" presetClass="entr" nodeType="afterEffect" presetID="9" grpId="3" fill="hold">
                                  <p:stCondLst>
                                    <p:cond delay="2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6" dur="399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998"/>
                            </p:stCondLst>
                            <p:childTnLst>
                              <p:par>
                                <p:cTn id="18" presetClass="entr" nodeType="afterEffect" presetID="9" grpId="4" fill="hold">
                                  <p:stCondLst>
                                    <p:cond delay="2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0" dur="399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97"/>
                            </p:stCondLst>
                            <p:childTnLst>
                              <p:par>
                                <p:cTn id="22" presetClass="entr" nodeType="afterEffect" presetID="9" grpId="5" fill="hold">
                                  <p:stCondLst>
                                    <p:cond delay="2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4" dur="399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196"/>
                            </p:stCondLst>
                            <p:childTnLst>
                              <p:par>
                                <p:cTn id="26" presetClass="entr" nodeType="afterEffect" presetID="9" grpId="6" fill="hold">
                                  <p:stCondLst>
                                    <p:cond delay="2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8" dur="399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42" grpId="2"/>
      <p:bldP build="whole" bldLvl="1" animBg="1" rev="0" advAuto="0" spid="128" grpId="3"/>
      <p:bldP build="whole" bldLvl="1" animBg="1" rev="0" advAuto="0" spid="137" grpId="6"/>
      <p:bldP build="whole" bldLvl="1" animBg="1" rev="0" advAuto="0" spid="134" grpId="5"/>
      <p:bldP build="whole" bldLvl="1" animBg="1" rev="0" advAuto="0" spid="125" grpId="1"/>
      <p:bldP build="whole" bldLvl="1" animBg="1" rev="0" advAuto="0" spid="131" grpId="4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create - 3.png" descr="create - 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783881" y="1158456"/>
            <a:ext cx="5759016" cy="1150973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48" name="Group"/>
          <p:cNvGrpSpPr/>
          <p:nvPr/>
        </p:nvGrpSpPr>
        <p:grpSpPr>
          <a:xfrm>
            <a:off x="15783881" y="997721"/>
            <a:ext cx="5759016" cy="11509733"/>
            <a:chOff x="0" y="0"/>
            <a:chExt cx="5759014" cy="11509731"/>
          </a:xfrm>
        </p:grpSpPr>
        <p:pic>
          <p:nvPicPr>
            <p:cNvPr id="146" name="create - 2.png" descr="create - 2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0" t="0" r="0" b="0"/>
            <a:stretch>
              <a:fillRect/>
            </a:stretch>
          </p:blipFill>
          <p:spPr>
            <a:xfrm>
              <a:off x="0" y="0"/>
              <a:ext cx="5759015" cy="1150973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47" name="Arrow 11"/>
            <p:cNvSpPr/>
            <p:nvPr/>
          </p:nvSpPr>
          <p:spPr>
            <a:xfrm rot="3718319">
              <a:off x="1902001" y="7746851"/>
              <a:ext cx="940911" cy="708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69" y="0"/>
                  </a:moveTo>
                  <a:cubicBezTo>
                    <a:pt x="13010" y="0"/>
                    <a:pt x="12551" y="232"/>
                    <a:pt x="12200" y="697"/>
                  </a:cubicBezTo>
                  <a:cubicBezTo>
                    <a:pt x="11500" y="1626"/>
                    <a:pt x="11500" y="3135"/>
                    <a:pt x="12200" y="4065"/>
                  </a:cubicBezTo>
                  <a:lnTo>
                    <a:pt x="15479" y="8419"/>
                  </a:lnTo>
                  <a:lnTo>
                    <a:pt x="1793" y="8419"/>
                  </a:lnTo>
                  <a:cubicBezTo>
                    <a:pt x="802" y="8419"/>
                    <a:pt x="0" y="9485"/>
                    <a:pt x="0" y="10800"/>
                  </a:cubicBezTo>
                  <a:cubicBezTo>
                    <a:pt x="0" y="12115"/>
                    <a:pt x="802" y="13181"/>
                    <a:pt x="1793" y="13181"/>
                  </a:cubicBezTo>
                  <a:lnTo>
                    <a:pt x="15479" y="13181"/>
                  </a:lnTo>
                  <a:lnTo>
                    <a:pt x="12200" y="17535"/>
                  </a:lnTo>
                  <a:cubicBezTo>
                    <a:pt x="11500" y="18465"/>
                    <a:pt x="11500" y="19974"/>
                    <a:pt x="12200" y="20903"/>
                  </a:cubicBezTo>
                  <a:cubicBezTo>
                    <a:pt x="12551" y="21368"/>
                    <a:pt x="13010" y="21600"/>
                    <a:pt x="13469" y="21600"/>
                  </a:cubicBezTo>
                  <a:cubicBezTo>
                    <a:pt x="13927" y="21600"/>
                    <a:pt x="14387" y="21368"/>
                    <a:pt x="14737" y="20903"/>
                  </a:cubicBezTo>
                  <a:lnTo>
                    <a:pt x="21074" y="12484"/>
                  </a:lnTo>
                  <a:cubicBezTo>
                    <a:pt x="21424" y="12019"/>
                    <a:pt x="21600" y="11409"/>
                    <a:pt x="21600" y="10800"/>
                  </a:cubicBezTo>
                  <a:cubicBezTo>
                    <a:pt x="21600" y="10191"/>
                    <a:pt x="21424" y="9581"/>
                    <a:pt x="21074" y="9116"/>
                  </a:cubicBezTo>
                  <a:lnTo>
                    <a:pt x="14737" y="697"/>
                  </a:lnTo>
                  <a:cubicBezTo>
                    <a:pt x="14387" y="232"/>
                    <a:pt x="13927" y="0"/>
                    <a:pt x="13469" y="0"/>
                  </a:cubicBezTo>
                  <a:close/>
                </a:path>
              </a:pathLst>
            </a:custGeom>
            <a:solidFill>
              <a:srgbClr val="E4DF18"/>
            </a:solidFill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b="0" sz="30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</p:grpSp>
      <p:grpSp>
        <p:nvGrpSpPr>
          <p:cNvPr id="151" name="Group"/>
          <p:cNvGrpSpPr/>
          <p:nvPr/>
        </p:nvGrpSpPr>
        <p:grpSpPr>
          <a:xfrm>
            <a:off x="15453461" y="1017984"/>
            <a:ext cx="6145278" cy="11680032"/>
            <a:chOff x="0" y="0"/>
            <a:chExt cx="6145276" cy="11680031"/>
          </a:xfrm>
        </p:grpSpPr>
        <p:pic>
          <p:nvPicPr>
            <p:cNvPr id="149" name="nav.png" descr="nav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0" t="0" r="0" b="0"/>
            <a:stretch>
              <a:fillRect/>
            </a:stretch>
          </p:blipFill>
          <p:spPr>
            <a:xfrm>
              <a:off x="301051" y="0"/>
              <a:ext cx="5844226" cy="1168003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50" name="Arrow 11"/>
            <p:cNvSpPr/>
            <p:nvPr/>
          </p:nvSpPr>
          <p:spPr>
            <a:xfrm>
              <a:off x="0" y="4422604"/>
              <a:ext cx="940910" cy="708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69" y="0"/>
                  </a:moveTo>
                  <a:cubicBezTo>
                    <a:pt x="13010" y="0"/>
                    <a:pt x="12551" y="232"/>
                    <a:pt x="12200" y="697"/>
                  </a:cubicBezTo>
                  <a:cubicBezTo>
                    <a:pt x="11500" y="1626"/>
                    <a:pt x="11500" y="3135"/>
                    <a:pt x="12200" y="4065"/>
                  </a:cubicBezTo>
                  <a:lnTo>
                    <a:pt x="15479" y="8419"/>
                  </a:lnTo>
                  <a:lnTo>
                    <a:pt x="1793" y="8419"/>
                  </a:lnTo>
                  <a:cubicBezTo>
                    <a:pt x="802" y="8419"/>
                    <a:pt x="0" y="9485"/>
                    <a:pt x="0" y="10800"/>
                  </a:cubicBezTo>
                  <a:cubicBezTo>
                    <a:pt x="0" y="12115"/>
                    <a:pt x="802" y="13181"/>
                    <a:pt x="1793" y="13181"/>
                  </a:cubicBezTo>
                  <a:lnTo>
                    <a:pt x="15479" y="13181"/>
                  </a:lnTo>
                  <a:lnTo>
                    <a:pt x="12200" y="17535"/>
                  </a:lnTo>
                  <a:cubicBezTo>
                    <a:pt x="11500" y="18465"/>
                    <a:pt x="11500" y="19974"/>
                    <a:pt x="12200" y="20903"/>
                  </a:cubicBezTo>
                  <a:cubicBezTo>
                    <a:pt x="12551" y="21368"/>
                    <a:pt x="13010" y="21600"/>
                    <a:pt x="13469" y="21600"/>
                  </a:cubicBezTo>
                  <a:cubicBezTo>
                    <a:pt x="13927" y="21600"/>
                    <a:pt x="14387" y="21368"/>
                    <a:pt x="14737" y="20903"/>
                  </a:cubicBezTo>
                  <a:lnTo>
                    <a:pt x="21074" y="12484"/>
                  </a:lnTo>
                  <a:cubicBezTo>
                    <a:pt x="21424" y="12019"/>
                    <a:pt x="21600" y="11409"/>
                    <a:pt x="21600" y="10800"/>
                  </a:cubicBezTo>
                  <a:cubicBezTo>
                    <a:pt x="21600" y="10191"/>
                    <a:pt x="21424" y="9581"/>
                    <a:pt x="21074" y="9116"/>
                  </a:cubicBezTo>
                  <a:lnTo>
                    <a:pt x="14737" y="697"/>
                  </a:lnTo>
                  <a:cubicBezTo>
                    <a:pt x="14387" y="232"/>
                    <a:pt x="13927" y="0"/>
                    <a:pt x="13469" y="0"/>
                  </a:cubicBezTo>
                  <a:close/>
                </a:path>
              </a:pathLst>
            </a:custGeom>
            <a:solidFill>
              <a:srgbClr val="E4DF18"/>
            </a:solidFill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b="0" sz="30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</p:grpSp>
      <p:sp>
        <p:nvSpPr>
          <p:cNvPr id="152" name="To create your group, tap GROUPS"/>
          <p:cNvSpPr txBox="1"/>
          <p:nvPr/>
        </p:nvSpPr>
        <p:spPr>
          <a:xfrm>
            <a:off x="1615281" y="3598068"/>
            <a:ext cx="11470966" cy="1019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algn="l">
              <a:lnSpc>
                <a:spcPct val="90000"/>
              </a:lnSpc>
              <a:defRPr b="0" sz="5000">
                <a:solidFill>
                  <a:srgbClr val="323132"/>
                </a:solidFill>
                <a:latin typeface="Brandon Text Regular"/>
                <a:ea typeface="Brandon Text Regular"/>
                <a:cs typeface="Brandon Text Regular"/>
                <a:sym typeface="Brandon Text Regular"/>
              </a:defRPr>
            </a:pPr>
            <a:r>
              <a:t>To create your group, tap </a:t>
            </a:r>
            <a:r>
              <a:rPr>
                <a:latin typeface="Brandon Text Medium"/>
                <a:ea typeface="Brandon Text Medium"/>
                <a:cs typeface="Brandon Text Medium"/>
                <a:sym typeface="Brandon Text Medium"/>
              </a:rPr>
              <a:t>GROUPS</a:t>
            </a:r>
          </a:p>
        </p:txBody>
      </p:sp>
      <p:grpSp>
        <p:nvGrpSpPr>
          <p:cNvPr id="155" name="Group"/>
          <p:cNvGrpSpPr/>
          <p:nvPr/>
        </p:nvGrpSpPr>
        <p:grpSpPr>
          <a:xfrm>
            <a:off x="1615281" y="9023578"/>
            <a:ext cx="11148599" cy="2542392"/>
            <a:chOff x="0" y="0"/>
            <a:chExt cx="11148597" cy="2542390"/>
          </a:xfrm>
        </p:grpSpPr>
        <p:sp>
          <p:nvSpPr>
            <p:cNvPr id="153" name="NAME your group and then INVITE group members"/>
            <p:cNvSpPr txBox="1"/>
            <p:nvPr/>
          </p:nvSpPr>
          <p:spPr>
            <a:xfrm>
              <a:off x="0" y="734546"/>
              <a:ext cx="11148598" cy="180784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l">
                <a:lnSpc>
                  <a:spcPct val="90000"/>
                </a:lnSpc>
                <a:defRPr b="0" sz="5000">
                  <a:solidFill>
                    <a:srgbClr val="323132"/>
                  </a:solidFill>
                  <a:latin typeface="Brandon Text Regular"/>
                  <a:ea typeface="Brandon Text Regular"/>
                  <a:cs typeface="Brandon Text Regular"/>
                  <a:sym typeface="Brandon Text Regular"/>
                </a:defRPr>
              </a:pPr>
              <a:r>
                <a:rPr>
                  <a:latin typeface="Brandon Text Medium"/>
                  <a:ea typeface="Brandon Text Medium"/>
                  <a:cs typeface="Brandon Text Medium"/>
                  <a:sym typeface="Brandon Text Medium"/>
                </a:rPr>
                <a:t>NAME</a:t>
              </a:r>
              <a:r>
                <a:t> your group and then </a:t>
              </a:r>
              <a:r>
                <a:rPr>
                  <a:latin typeface="Brandon Text Medium"/>
                  <a:ea typeface="Brandon Text Medium"/>
                  <a:cs typeface="Brandon Text Medium"/>
                  <a:sym typeface="Brandon Text Medium"/>
                </a:rPr>
                <a:t>INVITE</a:t>
              </a:r>
              <a:r>
                <a:t> group members</a:t>
              </a:r>
            </a:p>
          </p:txBody>
        </p:sp>
        <p:sp>
          <p:nvSpPr>
            <p:cNvPr id="154" name="Line"/>
            <p:cNvSpPr/>
            <p:nvPr/>
          </p:nvSpPr>
          <p:spPr>
            <a:xfrm flipH="1" flipV="1">
              <a:off x="33668" y="0"/>
              <a:ext cx="10866077" cy="1"/>
            </a:xfrm>
            <a:prstGeom prst="line">
              <a:avLst/>
            </a:prstGeom>
            <a:noFill/>
            <a:ln w="25400" cap="rnd">
              <a:solidFill>
                <a:srgbClr val="00D0BB"/>
              </a:solidFill>
              <a:custDash>
                <a:ds d="100000" sp="200000"/>
              </a:custDash>
              <a:round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b="0" sz="30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</p:grpSp>
      <p:grpSp>
        <p:nvGrpSpPr>
          <p:cNvPr id="158" name="Group"/>
          <p:cNvGrpSpPr/>
          <p:nvPr/>
        </p:nvGrpSpPr>
        <p:grpSpPr>
          <a:xfrm>
            <a:off x="1615281" y="5746253"/>
            <a:ext cx="11148598" cy="2542522"/>
            <a:chOff x="0" y="0"/>
            <a:chExt cx="11148597" cy="2542520"/>
          </a:xfrm>
        </p:grpSpPr>
        <p:sp>
          <p:nvSpPr>
            <p:cNvPr id="156" name="then tap CREATE A NEW GROUP"/>
            <p:cNvSpPr txBox="1"/>
            <p:nvPr/>
          </p:nvSpPr>
          <p:spPr>
            <a:xfrm>
              <a:off x="0" y="734675"/>
              <a:ext cx="10506529" cy="180784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l">
                <a:lnSpc>
                  <a:spcPct val="90000"/>
                </a:lnSpc>
                <a:defRPr b="0" sz="5000">
                  <a:solidFill>
                    <a:srgbClr val="323132"/>
                  </a:solidFill>
                  <a:latin typeface="Brandon Text Regular"/>
                  <a:ea typeface="Brandon Text Regular"/>
                  <a:cs typeface="Brandon Text Regular"/>
                  <a:sym typeface="Brandon Text Regular"/>
                </a:defRPr>
              </a:pPr>
              <a:r>
                <a:t>then tap </a:t>
              </a:r>
              <a:r>
                <a:rPr>
                  <a:latin typeface="Brandon Text Medium"/>
                  <a:ea typeface="Brandon Text Medium"/>
                  <a:cs typeface="Brandon Text Medium"/>
                  <a:sym typeface="Brandon Text Medium"/>
                </a:rPr>
                <a:t>CREATE A NEW GROUP</a:t>
              </a:r>
            </a:p>
          </p:txBody>
        </p:sp>
        <p:sp>
          <p:nvSpPr>
            <p:cNvPr id="157" name="Line"/>
            <p:cNvSpPr/>
            <p:nvPr/>
          </p:nvSpPr>
          <p:spPr>
            <a:xfrm flipH="1" flipV="1">
              <a:off x="34437" y="0"/>
              <a:ext cx="11114161" cy="1"/>
            </a:xfrm>
            <a:prstGeom prst="line">
              <a:avLst/>
            </a:prstGeom>
            <a:noFill/>
            <a:ln w="25400" cap="rnd">
              <a:solidFill>
                <a:srgbClr val="00D0BB"/>
              </a:solidFill>
              <a:custDash>
                <a:ds d="100000" sp="200000"/>
              </a:custDash>
              <a:round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b="0" sz="30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</p:grpSp>
      <p:pic>
        <p:nvPicPr>
          <p:cNvPr id="159" name="Echo Icon.png" descr="Echo Icon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544332" y="1038006"/>
            <a:ext cx="1195323" cy="119532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Class="entr" nodeType="after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1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Class="exit" nodeType="clickEffect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dissolve" transition="out">
                                      <p:cBhvr>
                                        <p:cTn id="15" dur="500" fill="hold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Class="entr" nodeType="afterEffect" presetID="9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0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Class="entr" nodeType="afterEffect" presetID="9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4" dur="10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Class="exit" nodeType="clickEffect" presetID="9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dissolve" transition="out">
                                      <p:cBhvr>
                                        <p:cTn id="28" dur="500" fill="hold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Class="entr" nodeType="afterEffect" presetID="9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3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Class="entr" nodeType="afterEffect" presetID="9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7" dur="10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55" grpId="7"/>
      <p:bldP build="whole" bldLvl="1" animBg="1" rev="0" advAuto="0" spid="151" grpId="2"/>
      <p:bldP build="whole" bldLvl="1" animBg="1" rev="0" advAuto="0" spid="152" grpId="1"/>
      <p:bldP build="whole" bldLvl="1" animBg="1" rev="0" advAuto="0" spid="151" grpId="3"/>
      <p:bldP build="whole" bldLvl="1" animBg="1" rev="0" advAuto="0" spid="145" grpId="8"/>
      <p:bldP build="whole" bldLvl="1" animBg="1" rev="0" advAuto="0" spid="148" grpId="5"/>
      <p:bldP build="whole" bldLvl="1" animBg="1" rev="0" advAuto="0" spid="148" grpId="6"/>
      <p:bldP build="whole" bldLvl="1" animBg="1" rev="0" advAuto="0" spid="158" grpId="4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Echo Icon.png" descr="Echo Icon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44332" y="1038006"/>
            <a:ext cx="1195323" cy="119532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64" name="Group"/>
          <p:cNvGrpSpPr/>
          <p:nvPr/>
        </p:nvGrpSpPr>
        <p:grpSpPr>
          <a:xfrm>
            <a:off x="1615281" y="6892428"/>
            <a:ext cx="12515558" cy="3487322"/>
            <a:chOff x="0" y="-14684"/>
            <a:chExt cx="12515556" cy="3487320"/>
          </a:xfrm>
        </p:grpSpPr>
        <p:sp>
          <p:nvSpPr>
            <p:cNvPr id="162" name="REMEMBER:…"/>
            <p:cNvSpPr txBox="1"/>
            <p:nvPr/>
          </p:nvSpPr>
          <p:spPr>
            <a:xfrm>
              <a:off x="0" y="876121"/>
              <a:ext cx="12515557" cy="259651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l">
                <a:lnSpc>
                  <a:spcPct val="90000"/>
                </a:lnSpc>
                <a:defRPr b="0" i="1" sz="5000">
                  <a:solidFill>
                    <a:srgbClr val="323132"/>
                  </a:solidFill>
                  <a:latin typeface="Brandon Text Medium"/>
                  <a:ea typeface="Brandon Text Medium"/>
                  <a:cs typeface="Brandon Text Medium"/>
                  <a:sym typeface="Brandon Text Medium"/>
                </a:defRPr>
              </a:pPr>
              <a:r>
                <a:t>REMEMBER:</a:t>
              </a:r>
            </a:p>
            <a:p>
              <a:pPr algn="l">
                <a:lnSpc>
                  <a:spcPct val="90000"/>
                </a:lnSpc>
                <a:defRPr b="0" sz="5000">
                  <a:solidFill>
                    <a:srgbClr val="323132"/>
                  </a:solidFill>
                  <a:latin typeface="Brandon Text Regular"/>
                  <a:ea typeface="Brandon Text Regular"/>
                  <a:cs typeface="Brandon Text Regular"/>
                  <a:sym typeface="Brandon Text Regular"/>
                </a:defRPr>
              </a:pPr>
              <a:r>
                <a:t>Anyone in your group can add, edit and remove prayers.</a:t>
              </a:r>
            </a:p>
          </p:txBody>
        </p:sp>
        <p:sp>
          <p:nvSpPr>
            <p:cNvPr id="163" name="Line"/>
            <p:cNvSpPr/>
            <p:nvPr/>
          </p:nvSpPr>
          <p:spPr>
            <a:xfrm flipH="1" flipV="1">
              <a:off x="37247" y="-14685"/>
              <a:ext cx="12021306" cy="1"/>
            </a:xfrm>
            <a:prstGeom prst="line">
              <a:avLst/>
            </a:prstGeom>
            <a:noFill/>
            <a:ln w="25400" cap="rnd">
              <a:solidFill>
                <a:srgbClr val="00D0BB"/>
              </a:solidFill>
              <a:custDash>
                <a:ds d="100000" sp="200000"/>
              </a:custDash>
              <a:round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b="0" sz="30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</p:grpSp>
      <p:grpSp>
        <p:nvGrpSpPr>
          <p:cNvPr id="169" name="Group"/>
          <p:cNvGrpSpPr/>
          <p:nvPr/>
        </p:nvGrpSpPr>
        <p:grpSpPr>
          <a:xfrm>
            <a:off x="1615281" y="1017984"/>
            <a:ext cx="20029348" cy="11816781"/>
            <a:chOff x="-2540000" y="0"/>
            <a:chExt cx="20029347" cy="11816780"/>
          </a:xfrm>
        </p:grpSpPr>
        <p:sp>
          <p:nvSpPr>
            <p:cNvPr id="165" name="Once your group is created and people are invited, BEGIN ADDING PRAYERS!"/>
            <p:cNvSpPr txBox="1"/>
            <p:nvPr/>
          </p:nvSpPr>
          <p:spPr>
            <a:xfrm>
              <a:off x="-2540000" y="3168015"/>
              <a:ext cx="13366292" cy="180784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1437" tIns="71437" rIns="71437" bIns="71437" numCol="1" anchor="ctr">
              <a:spAutoFit/>
            </a:bodyPr>
            <a:lstStyle/>
            <a:p>
              <a:pPr algn="l">
                <a:lnSpc>
                  <a:spcPct val="90000"/>
                </a:lnSpc>
                <a:defRPr b="0" sz="5000">
                  <a:solidFill>
                    <a:srgbClr val="323132"/>
                  </a:solidFill>
                  <a:latin typeface="Brandon Text Regular"/>
                  <a:ea typeface="Brandon Text Regular"/>
                  <a:cs typeface="Brandon Text Regular"/>
                  <a:sym typeface="Brandon Text Regular"/>
                </a:defRPr>
              </a:pPr>
              <a:r>
                <a:t>Once your group is created and people are invited, </a:t>
              </a:r>
              <a:r>
                <a:rPr>
                  <a:latin typeface="Brandon Text Medium"/>
                  <a:ea typeface="Brandon Text Medium"/>
                  <a:cs typeface="Brandon Text Medium"/>
                  <a:sym typeface="Brandon Text Medium"/>
                </a:rPr>
                <a:t>BEGIN ADDING PRAYERS!</a:t>
              </a:r>
            </a:p>
          </p:txBody>
        </p:sp>
        <p:grpSp>
          <p:nvGrpSpPr>
            <p:cNvPr id="168" name="Group"/>
            <p:cNvGrpSpPr/>
            <p:nvPr/>
          </p:nvGrpSpPr>
          <p:grpSpPr>
            <a:xfrm>
              <a:off x="11576697" y="0"/>
              <a:ext cx="5912651" cy="11816781"/>
              <a:chOff x="0" y="0"/>
              <a:chExt cx="5912649" cy="11816780"/>
            </a:xfrm>
          </p:grpSpPr>
          <p:pic>
            <p:nvPicPr>
              <p:cNvPr id="166" name="add first prayer.png" descr="add first prayer.png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>
                <a:off x="0" y="0"/>
                <a:ext cx="5912650" cy="1181678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167" name="Arrow 11"/>
              <p:cNvSpPr/>
              <p:nvPr/>
            </p:nvSpPr>
            <p:spPr>
              <a:xfrm rot="1782217">
                <a:off x="1793170" y="8655276"/>
                <a:ext cx="940910" cy="70841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469" y="0"/>
                    </a:moveTo>
                    <a:cubicBezTo>
                      <a:pt x="13010" y="0"/>
                      <a:pt x="12551" y="232"/>
                      <a:pt x="12200" y="697"/>
                    </a:cubicBezTo>
                    <a:cubicBezTo>
                      <a:pt x="11500" y="1626"/>
                      <a:pt x="11500" y="3135"/>
                      <a:pt x="12200" y="4065"/>
                    </a:cubicBezTo>
                    <a:lnTo>
                      <a:pt x="15479" y="8419"/>
                    </a:lnTo>
                    <a:lnTo>
                      <a:pt x="1793" y="8419"/>
                    </a:lnTo>
                    <a:cubicBezTo>
                      <a:pt x="802" y="8419"/>
                      <a:pt x="0" y="9485"/>
                      <a:pt x="0" y="10800"/>
                    </a:cubicBezTo>
                    <a:cubicBezTo>
                      <a:pt x="0" y="12115"/>
                      <a:pt x="802" y="13181"/>
                      <a:pt x="1793" y="13181"/>
                    </a:cubicBezTo>
                    <a:lnTo>
                      <a:pt x="15479" y="13181"/>
                    </a:lnTo>
                    <a:lnTo>
                      <a:pt x="12200" y="17535"/>
                    </a:lnTo>
                    <a:cubicBezTo>
                      <a:pt x="11500" y="18465"/>
                      <a:pt x="11500" y="19974"/>
                      <a:pt x="12200" y="20903"/>
                    </a:cubicBezTo>
                    <a:cubicBezTo>
                      <a:pt x="12551" y="21368"/>
                      <a:pt x="13010" y="21600"/>
                      <a:pt x="13469" y="21600"/>
                    </a:cubicBezTo>
                    <a:cubicBezTo>
                      <a:pt x="13927" y="21600"/>
                      <a:pt x="14387" y="21368"/>
                      <a:pt x="14737" y="20903"/>
                    </a:cubicBezTo>
                    <a:lnTo>
                      <a:pt x="21074" y="12484"/>
                    </a:lnTo>
                    <a:cubicBezTo>
                      <a:pt x="21424" y="12019"/>
                      <a:pt x="21600" y="11409"/>
                      <a:pt x="21600" y="10800"/>
                    </a:cubicBezTo>
                    <a:cubicBezTo>
                      <a:pt x="21600" y="10191"/>
                      <a:pt x="21424" y="9581"/>
                      <a:pt x="21074" y="9116"/>
                    </a:cubicBezTo>
                    <a:lnTo>
                      <a:pt x="14737" y="697"/>
                    </a:lnTo>
                    <a:cubicBezTo>
                      <a:pt x="14387" y="232"/>
                      <a:pt x="13927" y="0"/>
                      <a:pt x="13469" y="0"/>
                    </a:cubicBezTo>
                    <a:close/>
                  </a:path>
                </a:pathLst>
              </a:custGeom>
              <a:solidFill>
                <a:srgbClr val="E4DF1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>
                  <a:defRPr b="0" sz="30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</a:p>
            </p:txBody>
          </p:sp>
        </p:grpSp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Class="entr" nodeType="afterEffect" presetID="9" grpId="2" fill="hold">
                                  <p:stCondLst>
                                    <p:cond delay="20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1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64" grpId="2"/>
      <p:bldP build="whole" bldLvl="1" animBg="1" rev="0" advAuto="0" spid="169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pray - 2.png" descr="pray - 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748581" y="1003584"/>
            <a:ext cx="5912651" cy="1181678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74" name="Group"/>
          <p:cNvGrpSpPr/>
          <p:nvPr/>
        </p:nvGrpSpPr>
        <p:grpSpPr>
          <a:xfrm>
            <a:off x="15748581" y="1003584"/>
            <a:ext cx="6224578" cy="11816782"/>
            <a:chOff x="0" y="0"/>
            <a:chExt cx="6224577" cy="11816780"/>
          </a:xfrm>
        </p:grpSpPr>
        <p:pic>
          <p:nvPicPr>
            <p:cNvPr id="172" name="pray - 1.png" descr="pray - 1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5912650" cy="1181678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73" name="Arrow 11"/>
            <p:cNvSpPr/>
            <p:nvPr/>
          </p:nvSpPr>
          <p:spPr>
            <a:xfrm rot="9012119">
              <a:off x="5169847" y="1186597"/>
              <a:ext cx="940911" cy="7084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69" y="0"/>
                  </a:moveTo>
                  <a:cubicBezTo>
                    <a:pt x="13010" y="0"/>
                    <a:pt x="12551" y="232"/>
                    <a:pt x="12200" y="697"/>
                  </a:cubicBezTo>
                  <a:cubicBezTo>
                    <a:pt x="11500" y="1626"/>
                    <a:pt x="11500" y="3135"/>
                    <a:pt x="12200" y="4065"/>
                  </a:cubicBezTo>
                  <a:lnTo>
                    <a:pt x="15479" y="8419"/>
                  </a:lnTo>
                  <a:lnTo>
                    <a:pt x="1793" y="8419"/>
                  </a:lnTo>
                  <a:cubicBezTo>
                    <a:pt x="802" y="8419"/>
                    <a:pt x="0" y="9485"/>
                    <a:pt x="0" y="10800"/>
                  </a:cubicBezTo>
                  <a:cubicBezTo>
                    <a:pt x="0" y="12115"/>
                    <a:pt x="802" y="13181"/>
                    <a:pt x="1793" y="13181"/>
                  </a:cubicBezTo>
                  <a:lnTo>
                    <a:pt x="15479" y="13181"/>
                  </a:lnTo>
                  <a:lnTo>
                    <a:pt x="12200" y="17535"/>
                  </a:lnTo>
                  <a:cubicBezTo>
                    <a:pt x="11500" y="18465"/>
                    <a:pt x="11500" y="19974"/>
                    <a:pt x="12200" y="20903"/>
                  </a:cubicBezTo>
                  <a:cubicBezTo>
                    <a:pt x="12551" y="21368"/>
                    <a:pt x="13010" y="21600"/>
                    <a:pt x="13469" y="21600"/>
                  </a:cubicBezTo>
                  <a:cubicBezTo>
                    <a:pt x="13927" y="21600"/>
                    <a:pt x="14387" y="21368"/>
                    <a:pt x="14737" y="20903"/>
                  </a:cubicBezTo>
                  <a:lnTo>
                    <a:pt x="21074" y="12484"/>
                  </a:lnTo>
                  <a:cubicBezTo>
                    <a:pt x="21424" y="12019"/>
                    <a:pt x="21600" y="11409"/>
                    <a:pt x="21600" y="10800"/>
                  </a:cubicBezTo>
                  <a:cubicBezTo>
                    <a:pt x="21600" y="10191"/>
                    <a:pt x="21424" y="9581"/>
                    <a:pt x="21074" y="9116"/>
                  </a:cubicBezTo>
                  <a:lnTo>
                    <a:pt x="14737" y="697"/>
                  </a:lnTo>
                  <a:cubicBezTo>
                    <a:pt x="14387" y="232"/>
                    <a:pt x="13927" y="0"/>
                    <a:pt x="13469" y="0"/>
                  </a:cubicBezTo>
                  <a:close/>
                </a:path>
              </a:pathLst>
            </a:custGeom>
            <a:solidFill>
              <a:srgbClr val="E4DF18"/>
            </a:solidFill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b="0" sz="30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</p:grpSp>
      <p:sp>
        <p:nvSpPr>
          <p:cNvPr id="175" name="Group"/>
          <p:cNvSpPr txBox="1"/>
          <p:nvPr/>
        </p:nvSpPr>
        <p:spPr>
          <a:xfrm>
            <a:off x="1615281" y="4076715"/>
            <a:ext cx="11360420" cy="59300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/>
          <a:p>
            <a:pPr algn="l">
              <a:lnSpc>
                <a:spcPct val="90000"/>
              </a:lnSpc>
              <a:defRPr b="0" sz="5000">
                <a:solidFill>
                  <a:srgbClr val="323132"/>
                </a:solidFill>
                <a:latin typeface="Brandon Text Regular"/>
                <a:ea typeface="Brandon Text Regular"/>
                <a:cs typeface="Brandon Text Regular"/>
                <a:sym typeface="Brandon Text Regular"/>
              </a:defRPr>
            </a:pPr>
            <a:r>
              <a:t>Now that your group has been created and prayers have been added… </a:t>
            </a:r>
          </a:p>
          <a:p>
            <a:pPr algn="l">
              <a:lnSpc>
                <a:spcPct val="90000"/>
              </a:lnSpc>
              <a:defRPr b="0" sz="5000">
                <a:solidFill>
                  <a:srgbClr val="323132"/>
                </a:solidFill>
                <a:latin typeface="Brandon Text Regular"/>
                <a:ea typeface="Brandon Text Regular"/>
                <a:cs typeface="Brandon Text Regular"/>
                <a:sym typeface="Brandon Text Regular"/>
              </a:defRPr>
            </a:pPr>
          </a:p>
          <a:p>
            <a:pPr algn="l">
              <a:lnSpc>
                <a:spcPct val="90000"/>
              </a:lnSpc>
              <a:defRPr b="0" sz="5800">
                <a:solidFill>
                  <a:srgbClr val="323132"/>
                </a:solidFill>
                <a:latin typeface="Brandon Text Regular"/>
                <a:ea typeface="Brandon Text Regular"/>
                <a:cs typeface="Brandon Text Regular"/>
                <a:sym typeface="Brandon Text Regular"/>
              </a:defRPr>
            </a:pPr>
            <a:r>
              <a:rPr>
                <a:latin typeface="Brandon Text Medium"/>
                <a:ea typeface="Brandon Text Medium"/>
                <a:cs typeface="Brandon Text Medium"/>
                <a:sym typeface="Brandon Text Medium"/>
              </a:rPr>
              <a:t>PRAY!</a:t>
            </a:r>
          </a:p>
        </p:txBody>
      </p:sp>
      <p:pic>
        <p:nvPicPr>
          <p:cNvPr id="176" name="Echo Icon.png" descr="Echo Icon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544332" y="1038006"/>
            <a:ext cx="1195323" cy="119532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Class="entr" nodeType="after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1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Class="exit" nodeType="clickEffect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dissolve" transition="out">
                                      <p:cBhvr>
                                        <p:cTn id="15" dur="500" fill="hold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Class="entr" nodeType="afterEffect" presetID="9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0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71" grpId="4"/>
      <p:bldP build="whole" bldLvl="1" animBg="1" rev="0" advAuto="0" spid="174" grpId="2"/>
      <p:bldP build="whole" bldLvl="1" animBg="1" rev="0" advAuto="0" spid="174" grpId="3"/>
      <p:bldP build="whole" bldLvl="1" animBg="1" rev="0" advAuto="0" spid="175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As you pray for each other, see…"/>
          <p:cNvSpPr txBox="1"/>
          <p:nvPr/>
        </p:nvSpPr>
        <p:spPr>
          <a:xfrm>
            <a:off x="9599107" y="5036312"/>
            <a:ext cx="12150941" cy="3298889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2700" dist="25400" dir="2762443">
              <a:srgbClr val="000000">
                <a:alpha val="2136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algn="r">
              <a:lnSpc>
                <a:spcPct val="90000"/>
              </a:lnSpc>
              <a:defRPr b="0" sz="5700">
                <a:solidFill>
                  <a:srgbClr val="FFFFFF"/>
                </a:solidFill>
                <a:latin typeface="Brandon Text Light"/>
                <a:ea typeface="Brandon Text Light"/>
                <a:cs typeface="Brandon Text Light"/>
                <a:sym typeface="Brandon Text Light"/>
              </a:defRPr>
            </a:pPr>
            <a:r>
              <a:t>As you pray for each other, see</a:t>
            </a:r>
          </a:p>
          <a:p>
            <a:pPr algn="r">
              <a:lnSpc>
                <a:spcPct val="90000"/>
              </a:lnSpc>
              <a:defRPr b="0" sz="6500">
                <a:solidFill>
                  <a:srgbClr val="FFFFFF"/>
                </a:solidFill>
                <a:latin typeface="Brandon Text Light"/>
                <a:ea typeface="Brandon Text Light"/>
                <a:cs typeface="Brandon Text Light"/>
                <a:sym typeface="Brandon Text Light"/>
              </a:defRPr>
            </a:pPr>
            <a:r>
              <a:rPr>
                <a:latin typeface="Brandon Text Medium"/>
                <a:ea typeface="Brandon Text Medium"/>
                <a:cs typeface="Brandon Text Medium"/>
                <a:sym typeface="Brandon Text Medium"/>
              </a:rPr>
              <a:t>PRAYERS ANSWERED</a:t>
            </a:r>
            <a:endParaRPr>
              <a:latin typeface="Brandon Text Medium"/>
              <a:ea typeface="Brandon Text Medium"/>
              <a:cs typeface="Brandon Text Medium"/>
              <a:sym typeface="Brandon Text Medium"/>
            </a:endParaRPr>
          </a:p>
          <a:p>
            <a:pPr algn="r">
              <a:lnSpc>
                <a:spcPct val="90000"/>
              </a:lnSpc>
              <a:defRPr b="0" sz="6500">
                <a:solidFill>
                  <a:srgbClr val="FFFFFF"/>
                </a:solidFill>
                <a:latin typeface="Brandon Text Light"/>
                <a:ea typeface="Brandon Text Light"/>
                <a:cs typeface="Brandon Text Light"/>
                <a:sym typeface="Brandon Text Light"/>
              </a:defRPr>
            </a:pPr>
            <a:r>
              <a:t>&amp; </a:t>
            </a:r>
            <a:r>
              <a:rPr>
                <a:latin typeface="Brandon Text Medium"/>
                <a:ea typeface="Brandon Text Medium"/>
                <a:cs typeface="Brandon Text Medium"/>
                <a:sym typeface="Brandon Text Medium"/>
              </a:rPr>
              <a:t>PEOPLE ENCOURAGED</a:t>
            </a:r>
          </a:p>
        </p:txBody>
      </p:sp>
      <p:sp>
        <p:nvSpPr>
          <p:cNvPr id="179" name="Line"/>
          <p:cNvSpPr/>
          <p:nvPr/>
        </p:nvSpPr>
        <p:spPr>
          <a:xfrm>
            <a:off x="2583151" y="3774678"/>
            <a:ext cx="19217696" cy="1"/>
          </a:xfrm>
          <a:prstGeom prst="line">
            <a:avLst/>
          </a:prstGeom>
          <a:ln w="25400">
            <a:solidFill>
              <a:srgbClr val="00D0BB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b="0" sz="3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80" name="Line"/>
          <p:cNvSpPr/>
          <p:nvPr/>
        </p:nvSpPr>
        <p:spPr>
          <a:xfrm>
            <a:off x="2583152" y="9596834"/>
            <a:ext cx="19217696" cy="1"/>
          </a:xfrm>
          <a:prstGeom prst="line">
            <a:avLst/>
          </a:prstGeom>
          <a:ln w="25400">
            <a:solidFill>
              <a:srgbClr val="00D0BB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b="0" sz="3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pic>
        <p:nvPicPr>
          <p:cNvPr id="181" name="prayed for you.png" descr="prayed for you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118077" y="1467617"/>
            <a:ext cx="5394269" cy="10780766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71500" dist="12700" dir="5400000">
              <a:srgbClr val="000000">
                <a:alpha val="17268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ID="9" grpId="1" fill="hold">
                                  <p:stCondLst>
                                    <p:cond delay="0"/>
                                  </p:stCondLst>
                                  <p:iterate type="wd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1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Class="entr" nodeType="afterEffect" presetSubtype="8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Class="entr" nodeType="afterEffect" presetSubtype="2" presetID="2" grpId="3" fill="hold">
                                  <p:stCondLst>
                                    <p:cond delay="4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900"/>
                            </p:stCondLst>
                            <p:childTnLst>
                              <p:par>
                                <p:cTn id="19" presetClass="entr" nodeType="afterEffect" presetID="9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1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80" grpId="3"/>
      <p:bldP build="whole" bldLvl="1" animBg="1" rev="0" advAuto="0" spid="178" grpId="1"/>
      <p:bldP build="whole" bldLvl="1" animBg="1" rev="0" advAuto="0" spid="179" grpId="2"/>
      <p:bldP build="whole" bldLvl="1" animBg="1" rev="0" advAuto="0" spid="181" grpId="4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" name="Echo Icon.png" descr="Echo Icon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44332" y="1038006"/>
            <a:ext cx="1195323" cy="1195323"/>
          </a:xfrm>
          <a:prstGeom prst="rect">
            <a:avLst/>
          </a:prstGeom>
          <a:ln w="12700">
            <a:miter lim="400000"/>
          </a:ln>
        </p:spPr>
      </p:pic>
      <p:sp>
        <p:nvSpPr>
          <p:cNvPr id="184" name="EASILY COMMUNICATE…"/>
          <p:cNvSpPr txBox="1"/>
          <p:nvPr/>
        </p:nvSpPr>
        <p:spPr>
          <a:xfrm>
            <a:off x="1436687" y="6111749"/>
            <a:ext cx="13295543" cy="18078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algn="l">
              <a:lnSpc>
                <a:spcPct val="90000"/>
              </a:lnSpc>
              <a:defRPr b="0" sz="5000">
                <a:solidFill>
                  <a:srgbClr val="323132"/>
                </a:solidFill>
                <a:latin typeface="Brandon Text Regular"/>
                <a:ea typeface="Brandon Text Regular"/>
                <a:cs typeface="Brandon Text Regular"/>
                <a:sym typeface="Brandon Text Regular"/>
              </a:defRPr>
            </a:pPr>
            <a:r>
              <a:rPr>
                <a:latin typeface="Brandon Text Medium"/>
                <a:ea typeface="Brandon Text Medium"/>
                <a:cs typeface="Brandon Text Medium"/>
                <a:sym typeface="Brandon Text Medium"/>
              </a:rPr>
              <a:t>EASILY COMMUNICATE</a:t>
            </a:r>
          </a:p>
          <a:p>
            <a:pPr algn="l">
              <a:lnSpc>
                <a:spcPct val="90000"/>
              </a:lnSpc>
              <a:defRPr b="0" sz="5000">
                <a:solidFill>
                  <a:srgbClr val="323132"/>
                </a:solidFill>
                <a:latin typeface="Brandon Text Regular"/>
                <a:ea typeface="Brandon Text Regular"/>
                <a:cs typeface="Brandon Text Regular"/>
                <a:sym typeface="Brandon Text Regular"/>
              </a:defRPr>
            </a:pPr>
            <a:r>
              <a:t>with any of your groups through messaging!</a:t>
            </a:r>
          </a:p>
        </p:txBody>
      </p:sp>
      <p:pic>
        <p:nvPicPr>
          <p:cNvPr id="185" name="Messaging.png" descr="Messaging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5579552" y="832263"/>
            <a:ext cx="6023784" cy="1236681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Class="entr" nodeType="afterEffect" presetID="9" grpId="2" fill="hold">
                                  <p:stCondLst>
                                    <p:cond delay="5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1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85" grpId="2"/>
      <p:bldP build="whole" bldLvl="1" animBg="1" rev="0" advAuto="0" spid="184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Echo Icon.png" descr="Echo Icon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44332" y="1038006"/>
            <a:ext cx="1195323" cy="119532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90" name="Group"/>
          <p:cNvGrpSpPr/>
          <p:nvPr/>
        </p:nvGrpSpPr>
        <p:grpSpPr>
          <a:xfrm>
            <a:off x="1615281" y="6978550"/>
            <a:ext cx="11985796" cy="3974129"/>
            <a:chOff x="0" y="125015"/>
            <a:chExt cx="11985794" cy="3974127"/>
          </a:xfrm>
        </p:grpSpPr>
        <p:sp>
          <p:nvSpPr>
            <p:cNvPr id="188" name="Groups can change and grow…"/>
            <p:cNvSpPr txBox="1"/>
            <p:nvPr/>
          </p:nvSpPr>
          <p:spPr>
            <a:xfrm>
              <a:off x="0" y="713958"/>
              <a:ext cx="11985795" cy="338518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l">
                <a:lnSpc>
                  <a:spcPct val="90000"/>
                </a:lnSpc>
                <a:defRPr b="0" sz="5000">
                  <a:solidFill>
                    <a:srgbClr val="323132"/>
                  </a:solidFill>
                  <a:latin typeface="Brandon Text Regular"/>
                  <a:ea typeface="Brandon Text Regular"/>
                  <a:cs typeface="Brandon Text Regular"/>
                  <a:sym typeface="Brandon Text Regular"/>
                </a:defRPr>
              </a:pPr>
              <a:r>
                <a:rPr>
                  <a:latin typeface="Brandon Text Medium"/>
                  <a:ea typeface="Brandon Text Medium"/>
                  <a:cs typeface="Brandon Text Medium"/>
                  <a:sym typeface="Brandon Text Medium"/>
                </a:rPr>
                <a:t>Groups can change and grow</a:t>
              </a:r>
              <a:endParaRPr>
                <a:latin typeface="Brandon Text Medium"/>
                <a:ea typeface="Brandon Text Medium"/>
                <a:cs typeface="Brandon Text Medium"/>
                <a:sym typeface="Brandon Text Medium"/>
              </a:endParaRPr>
            </a:p>
            <a:p>
              <a:pPr algn="l">
                <a:lnSpc>
                  <a:spcPct val="90000"/>
                </a:lnSpc>
                <a:defRPr b="0" sz="5000">
                  <a:solidFill>
                    <a:srgbClr val="323132"/>
                  </a:solidFill>
                  <a:latin typeface="Brandon Text Regular"/>
                  <a:ea typeface="Brandon Text Regular"/>
                  <a:cs typeface="Brandon Text Regular"/>
                  <a:sym typeface="Brandon Text Regular"/>
                </a:defRPr>
              </a:pPr>
              <a:r>
                <a:t>without the burden of administration falling on any one person.</a:t>
              </a:r>
            </a:p>
          </p:txBody>
        </p:sp>
        <p:sp>
          <p:nvSpPr>
            <p:cNvPr id="189" name="Line"/>
            <p:cNvSpPr/>
            <p:nvPr/>
          </p:nvSpPr>
          <p:spPr>
            <a:xfrm flipH="1" flipV="1">
              <a:off x="35671" y="125015"/>
              <a:ext cx="11512464" cy="1"/>
            </a:xfrm>
            <a:prstGeom prst="line">
              <a:avLst/>
            </a:prstGeom>
            <a:noFill/>
            <a:ln w="25400" cap="rnd">
              <a:solidFill>
                <a:srgbClr val="00D0BB"/>
              </a:solidFill>
              <a:custDash>
                <a:ds d="100000" sp="200000"/>
              </a:custDash>
              <a:round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b="0" sz="30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</p:grpSp>
      <p:grpSp>
        <p:nvGrpSpPr>
          <p:cNvPr id="193" name="Group"/>
          <p:cNvGrpSpPr/>
          <p:nvPr/>
        </p:nvGrpSpPr>
        <p:grpSpPr>
          <a:xfrm>
            <a:off x="1615281" y="1046238"/>
            <a:ext cx="20155049" cy="11963389"/>
            <a:chOff x="-2540000" y="28254"/>
            <a:chExt cx="20155048" cy="11963387"/>
          </a:xfrm>
        </p:grpSpPr>
        <p:sp>
          <p:nvSpPr>
            <p:cNvPr id="191" name="Since every member is able to manage your list, groups are never centered around one individual."/>
            <p:cNvSpPr txBox="1"/>
            <p:nvPr/>
          </p:nvSpPr>
          <p:spPr>
            <a:xfrm>
              <a:off x="-2540000" y="2255758"/>
              <a:ext cx="11839646" cy="259651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1437" tIns="71437" rIns="71437" bIns="71437" numCol="1" anchor="ctr">
              <a:spAutoFit/>
            </a:bodyPr>
            <a:lstStyle>
              <a:lvl1pPr algn="l">
                <a:lnSpc>
                  <a:spcPct val="90000"/>
                </a:lnSpc>
                <a:defRPr b="0" sz="5000">
                  <a:solidFill>
                    <a:srgbClr val="323132"/>
                  </a:solidFill>
                  <a:latin typeface="Brandon Text Regular"/>
                  <a:ea typeface="Brandon Text Regular"/>
                  <a:cs typeface="Brandon Text Regular"/>
                  <a:sym typeface="Brandon Text Regular"/>
                </a:defRPr>
              </a:lvl1pPr>
            </a:lstStyle>
            <a:p>
              <a:pPr/>
              <a:r>
                <a:t>Since every member is able to manage your list, groups are never centered around one individual.</a:t>
              </a:r>
            </a:p>
          </p:txBody>
        </p:sp>
        <p:pic>
          <p:nvPicPr>
            <p:cNvPr id="192" name="create - 3.png" descr="create - 3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1629041" y="28254"/>
              <a:ext cx="5986008" cy="1196338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Class="entr" nodeType="afterEffect" presetID="9" grpId="2" fill="hold">
                                  <p:stCondLst>
                                    <p:cond delay="15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1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93" grpId="1"/>
      <p:bldP build="whole" bldLvl="1" animBg="1" rev="0" advAuto="0" spid="190" grpId="2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my prayers.png" descr="my prayers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748000" y="967316"/>
            <a:ext cx="6052286" cy="12095851"/>
          </a:xfrm>
          <a:prstGeom prst="rect">
            <a:avLst/>
          </a:prstGeom>
          <a:ln w="12700">
            <a:miter lim="400000"/>
          </a:ln>
        </p:spPr>
      </p:pic>
      <p:pic>
        <p:nvPicPr>
          <p:cNvPr id="196" name="nav.png" descr="nav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5751075" y="979792"/>
            <a:ext cx="6052501" cy="12096280"/>
          </a:xfrm>
          <a:prstGeom prst="rect">
            <a:avLst/>
          </a:prstGeom>
          <a:ln w="12700">
            <a:miter lim="400000"/>
          </a:ln>
        </p:spPr>
      </p:pic>
      <p:pic>
        <p:nvPicPr>
          <p:cNvPr id="197" name="shared prayers.png" descr="shared prayers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5748000" y="967316"/>
            <a:ext cx="6057900" cy="12107072"/>
          </a:xfrm>
          <a:prstGeom prst="rect">
            <a:avLst/>
          </a:prstGeom>
          <a:ln w="12700">
            <a:miter lim="400000"/>
          </a:ln>
        </p:spPr>
      </p:pic>
      <p:pic>
        <p:nvPicPr>
          <p:cNvPr id="198" name="reminders.png" descr="reminders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5748000" y="967316"/>
            <a:ext cx="6057900" cy="12107072"/>
          </a:xfrm>
          <a:prstGeom prst="rect">
            <a:avLst/>
          </a:prstGeom>
          <a:ln w="12700">
            <a:miter lim="400000"/>
          </a:ln>
        </p:spPr>
      </p:pic>
      <p:pic>
        <p:nvPicPr>
          <p:cNvPr id="199" name="Echo Icon.png" descr="Echo Icon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544332" y="1038006"/>
            <a:ext cx="1195323" cy="1195323"/>
          </a:xfrm>
          <a:prstGeom prst="rect">
            <a:avLst/>
          </a:prstGeom>
          <a:ln w="12700">
            <a:miter lim="400000"/>
          </a:ln>
        </p:spPr>
      </p:pic>
      <p:sp>
        <p:nvSpPr>
          <p:cNvPr id="200" name="Along with using groups, the Echo Prayer App is full of features created to help make your prayer life as dynamic as possible."/>
          <p:cNvSpPr txBox="1"/>
          <p:nvPr/>
        </p:nvSpPr>
        <p:spPr>
          <a:xfrm>
            <a:off x="1615281" y="5374005"/>
            <a:ext cx="12548730" cy="25965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algn="l">
              <a:lnSpc>
                <a:spcPct val="90000"/>
              </a:lnSpc>
              <a:defRPr b="0" sz="5000">
                <a:solidFill>
                  <a:srgbClr val="323132"/>
                </a:solidFill>
                <a:latin typeface="Brandon Text Regular"/>
                <a:ea typeface="Brandon Text Regular"/>
                <a:cs typeface="Brandon Text Regular"/>
                <a:sym typeface="Brandon Text Regular"/>
              </a:defRPr>
            </a:lvl1pPr>
          </a:lstStyle>
          <a:p>
            <a:pPr/>
            <a:r>
              <a:t>Along with using groups, the Echo Prayer App is full of features created to help make your prayer life as dynamic as possible.</a:t>
            </a:r>
          </a:p>
        </p:txBody>
      </p:sp>
      <p:grpSp>
        <p:nvGrpSpPr>
          <p:cNvPr id="203" name="Group"/>
          <p:cNvGrpSpPr/>
          <p:nvPr/>
        </p:nvGrpSpPr>
        <p:grpSpPr>
          <a:xfrm>
            <a:off x="1615281" y="8503741"/>
            <a:ext cx="12781342" cy="2936857"/>
            <a:chOff x="0" y="0"/>
            <a:chExt cx="12781341" cy="2936855"/>
          </a:xfrm>
        </p:grpSpPr>
        <p:sp>
          <p:nvSpPr>
            <p:cNvPr id="201" name="SET REMINDERS…"/>
            <p:cNvSpPr txBox="1"/>
            <p:nvPr/>
          </p:nvSpPr>
          <p:spPr>
            <a:xfrm>
              <a:off x="0" y="340340"/>
              <a:ext cx="12045239" cy="259651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l">
                <a:lnSpc>
                  <a:spcPct val="90000"/>
                </a:lnSpc>
                <a:defRPr b="0" sz="5000">
                  <a:solidFill>
                    <a:srgbClr val="323132"/>
                  </a:solidFill>
                  <a:latin typeface="Brandon Text Medium"/>
                  <a:ea typeface="Brandon Text Medium"/>
                  <a:cs typeface="Brandon Text Medium"/>
                  <a:sym typeface="Brandon Text Medium"/>
                </a:defRPr>
              </a:pPr>
              <a:r>
                <a:t>SET REMINDERS</a:t>
              </a:r>
            </a:p>
            <a:p>
              <a:pPr algn="l">
                <a:lnSpc>
                  <a:spcPct val="90000"/>
                </a:lnSpc>
                <a:defRPr b="0" sz="5000">
                  <a:solidFill>
                    <a:srgbClr val="323132"/>
                  </a:solidFill>
                  <a:latin typeface="Brandon Text Regular"/>
                  <a:ea typeface="Brandon Text Regular"/>
                  <a:cs typeface="Brandon Text Regular"/>
                  <a:sym typeface="Brandon Text Regular"/>
                </a:defRPr>
              </a:pPr>
              <a:r>
                <a:t>throughout the day to remind you to pray.</a:t>
              </a:r>
            </a:p>
          </p:txBody>
        </p:sp>
        <p:sp>
          <p:nvSpPr>
            <p:cNvPr id="202" name="Line"/>
            <p:cNvSpPr/>
            <p:nvPr/>
          </p:nvSpPr>
          <p:spPr>
            <a:xfrm flipH="1" flipV="1">
              <a:off x="39480" y="0"/>
              <a:ext cx="12741862" cy="1"/>
            </a:xfrm>
            <a:prstGeom prst="line">
              <a:avLst/>
            </a:prstGeom>
            <a:noFill/>
            <a:ln w="25400" cap="rnd">
              <a:solidFill>
                <a:srgbClr val="00D0BB"/>
              </a:solidFill>
              <a:custDash>
                <a:ds d="100000" sp="200000"/>
              </a:custDash>
              <a:round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b="0" sz="30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</p:grpSp>
      <p:grpSp>
        <p:nvGrpSpPr>
          <p:cNvPr id="206" name="Group"/>
          <p:cNvGrpSpPr/>
          <p:nvPr/>
        </p:nvGrpSpPr>
        <p:grpSpPr>
          <a:xfrm>
            <a:off x="1615281" y="5664100"/>
            <a:ext cx="12838394" cy="2223435"/>
            <a:chOff x="0" y="357187"/>
            <a:chExt cx="12838393" cy="2223433"/>
          </a:xfrm>
        </p:grpSpPr>
        <p:sp>
          <p:nvSpPr>
            <p:cNvPr id="204" name="Keep a list of prayers SHARED WITH YOU"/>
            <p:cNvSpPr txBox="1"/>
            <p:nvPr/>
          </p:nvSpPr>
          <p:spPr>
            <a:xfrm>
              <a:off x="0" y="772775"/>
              <a:ext cx="12838394" cy="180784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l">
                <a:lnSpc>
                  <a:spcPct val="90000"/>
                </a:lnSpc>
                <a:defRPr b="0" sz="5000">
                  <a:solidFill>
                    <a:srgbClr val="323132"/>
                  </a:solidFill>
                  <a:latin typeface="Brandon Text Regular"/>
                  <a:ea typeface="Brandon Text Regular"/>
                  <a:cs typeface="Brandon Text Regular"/>
                  <a:sym typeface="Brandon Text Regular"/>
                </a:defRPr>
              </a:pPr>
              <a:r>
                <a:t>Keep a list of prayers </a:t>
              </a:r>
              <a:r>
                <a:rPr>
                  <a:latin typeface="Brandon Text Medium"/>
                  <a:ea typeface="Brandon Text Medium"/>
                  <a:cs typeface="Brandon Text Medium"/>
                  <a:sym typeface="Brandon Text Medium"/>
                </a:rPr>
                <a:t>SHARED WITH YOU</a:t>
              </a:r>
            </a:p>
          </p:txBody>
        </p:sp>
        <p:sp>
          <p:nvSpPr>
            <p:cNvPr id="205" name="Line"/>
            <p:cNvSpPr/>
            <p:nvPr/>
          </p:nvSpPr>
          <p:spPr>
            <a:xfrm flipH="1" flipV="1">
              <a:off x="39480" y="357187"/>
              <a:ext cx="12741862" cy="1"/>
            </a:xfrm>
            <a:prstGeom prst="line">
              <a:avLst/>
            </a:prstGeom>
            <a:noFill/>
            <a:ln w="25400" cap="rnd">
              <a:solidFill>
                <a:srgbClr val="00D0BB"/>
              </a:solidFill>
              <a:custDash>
                <a:ds d="100000" sp="200000"/>
              </a:custDash>
              <a:round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b="0" sz="30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</p:grpSp>
      <p:sp>
        <p:nvSpPr>
          <p:cNvPr id="207" name="KEEP TRACK of your prayers"/>
          <p:cNvSpPr txBox="1"/>
          <p:nvPr/>
        </p:nvSpPr>
        <p:spPr>
          <a:xfrm>
            <a:off x="1622425" y="3683595"/>
            <a:ext cx="11861239" cy="1019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algn="l">
              <a:lnSpc>
                <a:spcPct val="90000"/>
              </a:lnSpc>
              <a:defRPr b="0" sz="5000">
                <a:solidFill>
                  <a:srgbClr val="323132"/>
                </a:solidFill>
                <a:latin typeface="Brandon Text Medium"/>
                <a:ea typeface="Brandon Text Medium"/>
                <a:cs typeface="Brandon Text Medium"/>
                <a:sym typeface="Brandon Text Medium"/>
              </a:defRPr>
            </a:pPr>
            <a:r>
              <a:t>KEEP TRACK </a:t>
            </a:r>
            <a:r>
              <a:rPr>
                <a:latin typeface="Brandon Text Regular"/>
                <a:ea typeface="Brandon Text Regular"/>
                <a:cs typeface="Brandon Text Regular"/>
                <a:sym typeface="Brandon Text Regular"/>
              </a:rPr>
              <a:t>of your prayers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Class="entr" nodeType="after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1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Class="exit" nodeType="clickEffect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dissolve" transition="out">
                                      <p:cBhvr>
                                        <p:cTn id="15" dur="500" fill="hold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Class="exit" nodeType="afterEffect" presetID="9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dissolve" transition="out">
                                      <p:cBhvr>
                                        <p:cTn id="19" dur="500" fill="hold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Class="entr" nodeType="afterEffect" presetID="9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4" dur="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Class="entr" nodeType="afterEffect" presetID="9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8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Class="exit" nodeType="clickEffect" presetID="9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dissolve" transition="out">
                                      <p:cBhvr>
                                        <p:cTn id="32" dur="500" fill="hold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Class="entr" nodeType="afterEffect" presetID="9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7" dur="5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Class="entr" nodeType="afterEffect" presetID="9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41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Class="exit" nodeType="clickEffect" presetID="9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dissolve" transition="out">
                                      <p:cBhvr>
                                        <p:cTn id="45" dur="500" fill="hold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Class="entr" nodeType="afterEffect" presetID="9" grpId="1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9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50" dur="5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Class="entr" nodeType="afterEffect" presetID="9" grpId="1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3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54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96" grpId="2"/>
      <p:bldP build="whole" bldLvl="1" animBg="1" rev="0" advAuto="0" spid="196" grpId="4"/>
      <p:bldP build="whole" bldLvl="1" animBg="1" rev="0" advAuto="0" spid="203" grpId="11"/>
      <p:bldP build="whole" bldLvl="1" animBg="1" rev="0" advAuto="0" spid="206" grpId="8"/>
      <p:bldP build="whole" bldLvl="1" animBg="1" rev="0" advAuto="0" spid="198" grpId="12"/>
      <p:bldP build="whole" bldLvl="1" animBg="1" rev="0" advAuto="0" spid="197" grpId="9"/>
      <p:bldP build="whole" bldLvl="1" animBg="1" rev="0" advAuto="0" spid="197" grpId="10"/>
      <p:bldP build="whole" bldLvl="1" animBg="1" rev="0" advAuto="0" spid="207" grpId="5"/>
      <p:bldP build="whole" bldLvl="1" animBg="1" rev="0" advAuto="0" spid="200" grpId="1"/>
      <p:bldP build="whole" bldLvl="1" animBg="1" rev="0" advAuto="0" spid="195" grpId="6"/>
      <p:bldP build="whole" bldLvl="1" animBg="1" rev="0" advAuto="0" spid="200" grpId="3"/>
      <p:bldP build="whole" bldLvl="1" animBg="1" rev="0" advAuto="0" spid="195" grpId="7"/>
    </p:bldLst>
  </p:timing>
</p:sld>
</file>

<file path=ppt/theme/theme1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 upright="0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0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 upright="0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1" baseline="0" cap="none" i="0" spc="0" strike="noStrike" sz="32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 upright="0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0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 upright="0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1" baseline="0" cap="none" i="0" spc="0" strike="noStrike" sz="32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